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9" r:id="rId6"/>
    <p:sldId id="274" r:id="rId7"/>
    <p:sldId id="268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70" r:id="rId16"/>
    <p:sldId id="271" r:id="rId17"/>
    <p:sldId id="275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96B13-F411-42F0-A2E7-D7FBD46A4966}" type="datetimeFigureOut">
              <a:rPr lang="ru-RU" smtClean="0"/>
              <a:pPr/>
              <a:t>26.11.2018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BD097-F489-433A-9479-C823E781BA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96B13-F411-42F0-A2E7-D7FBD46A4966}" type="datetimeFigureOut">
              <a:rPr lang="ru-RU" smtClean="0"/>
              <a:pPr/>
              <a:t>26.11.2018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BD097-F489-433A-9479-C823E781BA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96B13-F411-42F0-A2E7-D7FBD46A4966}" type="datetimeFigureOut">
              <a:rPr lang="ru-RU" smtClean="0"/>
              <a:pPr/>
              <a:t>26.11.2018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BD097-F489-433A-9479-C823E781BA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96B13-F411-42F0-A2E7-D7FBD46A4966}" type="datetimeFigureOut">
              <a:rPr lang="ru-RU" smtClean="0"/>
              <a:pPr/>
              <a:t>26.11.2018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BD097-F489-433A-9479-C823E781BA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96B13-F411-42F0-A2E7-D7FBD46A4966}" type="datetimeFigureOut">
              <a:rPr lang="ru-RU" smtClean="0"/>
              <a:pPr/>
              <a:t>26.11.2018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BD097-F489-433A-9479-C823E781BA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96B13-F411-42F0-A2E7-D7FBD46A4966}" type="datetimeFigureOut">
              <a:rPr lang="ru-RU" smtClean="0"/>
              <a:pPr/>
              <a:t>26.11.2018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BD097-F489-433A-9479-C823E781BA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96B13-F411-42F0-A2E7-D7FBD46A4966}" type="datetimeFigureOut">
              <a:rPr lang="ru-RU" smtClean="0"/>
              <a:pPr/>
              <a:t>26.11.2018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BD097-F489-433A-9479-C823E781BA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96B13-F411-42F0-A2E7-D7FBD46A4966}" type="datetimeFigureOut">
              <a:rPr lang="ru-RU" smtClean="0"/>
              <a:pPr/>
              <a:t>26.11.2018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BD097-F489-433A-9479-C823E781BA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96B13-F411-42F0-A2E7-D7FBD46A4966}" type="datetimeFigureOut">
              <a:rPr lang="ru-RU" smtClean="0"/>
              <a:pPr/>
              <a:t>26.11.2018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BD097-F489-433A-9479-C823E781BA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96B13-F411-42F0-A2E7-D7FBD46A4966}" type="datetimeFigureOut">
              <a:rPr lang="ru-RU" smtClean="0"/>
              <a:pPr/>
              <a:t>26.11.2018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BD097-F489-433A-9479-C823E781BA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96B13-F411-42F0-A2E7-D7FBD46A4966}" type="datetimeFigureOut">
              <a:rPr lang="ru-RU" smtClean="0"/>
              <a:pPr/>
              <a:t>26.11.2018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BD097-F489-433A-9479-C823E781BA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996B13-F411-42F0-A2E7-D7FBD46A4966}" type="datetimeFigureOut">
              <a:rPr lang="ru-RU" smtClean="0"/>
              <a:pPr/>
              <a:t>26.11.2018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5BD097-F489-433A-9479-C823E781BA1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BlueLinesSlaidPre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0034" y="357166"/>
            <a:ext cx="80010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effectLst/>
              </a:rPr>
              <a:t>МБДОУ  «Детский </a:t>
            </a:r>
            <a:r>
              <a:rPr lang="en-US" sz="3200" dirty="0" smtClean="0">
                <a:effectLst/>
              </a:rPr>
              <a:t>c</a:t>
            </a:r>
            <a:r>
              <a:rPr lang="ru-RU" sz="3200" dirty="0" smtClean="0">
                <a:effectLst/>
              </a:rPr>
              <a:t>ад</a:t>
            </a:r>
            <a:r>
              <a:rPr lang="en-US" sz="3200" dirty="0" smtClean="0">
                <a:effectLst/>
              </a:rPr>
              <a:t> </a:t>
            </a:r>
            <a:r>
              <a:rPr lang="ru-RU" sz="3200" dirty="0" smtClean="0">
                <a:effectLst/>
              </a:rPr>
              <a:t>№4</a:t>
            </a:r>
            <a:r>
              <a:rPr lang="en-US" sz="3200" dirty="0" smtClean="0">
                <a:effectLst/>
              </a:rPr>
              <a:t>2</a:t>
            </a:r>
            <a:r>
              <a:rPr lang="ru-RU" sz="3200" dirty="0" smtClean="0">
                <a:effectLst/>
              </a:rPr>
              <a:t>»</a:t>
            </a:r>
            <a:endParaRPr lang="ru-RU" sz="3200" dirty="0" smtClean="0"/>
          </a:p>
          <a:p>
            <a:pPr algn="ctr"/>
            <a:endParaRPr lang="ru-RU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428596" y="2714620"/>
            <a:ext cx="8286808" cy="1357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</a:rPr>
              <a:t>Мини – музей:</a:t>
            </a:r>
          </a:p>
          <a:p>
            <a:pPr algn="ctr"/>
            <a:r>
              <a:rPr lang="ru-RU" sz="4000" b="1" dirty="0" smtClean="0">
                <a:solidFill>
                  <a:srgbClr val="002060"/>
                </a:solidFill>
              </a:rPr>
              <a:t>«Золотые руки мам и бабушек»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86380" y="4786322"/>
            <a:ext cx="32861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b="1" dirty="0" smtClean="0"/>
          </a:p>
          <a:p>
            <a:r>
              <a:rPr lang="ru-RU" sz="2000" b="1" dirty="0" smtClean="0"/>
              <a:t>Работу </a:t>
            </a:r>
            <a:r>
              <a:rPr lang="ru-RU" sz="2000" b="1" dirty="0" smtClean="0"/>
              <a:t>выполнили:</a:t>
            </a:r>
          </a:p>
          <a:p>
            <a:r>
              <a:rPr lang="ru-RU" sz="2000" b="1" dirty="0" smtClean="0"/>
              <a:t>Бельдюгина Е. Н. </a:t>
            </a:r>
          </a:p>
          <a:p>
            <a:r>
              <a:rPr lang="ru-RU" sz="2000" b="1" dirty="0" smtClean="0"/>
              <a:t>Митина О. 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BlueLinesSlaidPre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14338"/>
            <a:ext cx="9144000" cy="7072338"/>
          </a:xfrm>
          <a:prstGeom prst="rect">
            <a:avLst/>
          </a:prstGeom>
        </p:spPr>
      </p:pic>
      <p:pic>
        <p:nvPicPr>
          <p:cNvPr id="6" name="Рисунок 5" descr="bQZIM-KmmB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10" y="285728"/>
            <a:ext cx="4000528" cy="47490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E56_QseV1Zc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4876" y="1214422"/>
            <a:ext cx="3429024" cy="5143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BlueLinesSlaidPre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14338"/>
            <a:ext cx="9144000" cy="7072338"/>
          </a:xfrm>
          <a:prstGeom prst="rect">
            <a:avLst/>
          </a:prstGeom>
        </p:spPr>
      </p:pic>
      <p:pic>
        <p:nvPicPr>
          <p:cNvPr id="6" name="Рисунок 5" descr="fA6IFOmrjd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24" y="500042"/>
            <a:ext cx="7500990" cy="57240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6"/>
          <p:cNvSpPr txBox="1"/>
          <p:nvPr/>
        </p:nvSpPr>
        <p:spPr>
          <a:xfrm>
            <a:off x="1857356" y="21429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357290" y="0"/>
            <a:ext cx="55007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«Хранитель снов»</a:t>
            </a:r>
            <a:endParaRPr lang="ru-RU" sz="24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BlueLinesSlaidPre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14338"/>
            <a:ext cx="9144000" cy="7072338"/>
          </a:xfrm>
          <a:prstGeom prst="rect">
            <a:avLst/>
          </a:prstGeom>
        </p:spPr>
      </p:pic>
      <p:pic>
        <p:nvPicPr>
          <p:cNvPr id="6" name="Рисунок 5" descr="l7MflGFEKbE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857232"/>
            <a:ext cx="8075377" cy="550072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00166" y="428604"/>
            <a:ext cx="59293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Работа карандашом кошка «</a:t>
            </a:r>
            <a:r>
              <a:rPr lang="ru-RU" sz="200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Буська</a:t>
            </a:r>
            <a:r>
              <a:rPr lang="ru-RU" sz="20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»</a:t>
            </a:r>
            <a:endParaRPr lang="ru-RU" sz="20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BlueLinesSlaidPre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14338"/>
            <a:ext cx="9144000" cy="7072338"/>
          </a:xfrm>
          <a:prstGeom prst="rect">
            <a:avLst/>
          </a:prstGeom>
        </p:spPr>
      </p:pic>
      <p:pic>
        <p:nvPicPr>
          <p:cNvPr id="6" name="Рисунок 5" descr="RQGs7-U-gE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5" y="714356"/>
            <a:ext cx="8143932" cy="564360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00232" y="357166"/>
            <a:ext cx="50720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Работа маслом по дереву  «Осень»</a:t>
            </a:r>
            <a:endParaRPr lang="ru-RU" sz="20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BlueLinesSlaidPre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14338"/>
            <a:ext cx="9144000" cy="7072338"/>
          </a:xfrm>
          <a:prstGeom prst="rect">
            <a:avLst/>
          </a:prstGeom>
        </p:spPr>
      </p:pic>
      <p:pic>
        <p:nvPicPr>
          <p:cNvPr id="7" name="Рисунок 6" descr="JkMqD5JRYC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480" y="714356"/>
            <a:ext cx="5715041" cy="5357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1428728" y="285728"/>
            <a:ext cx="59293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Объёмное панно «Балерина»</a:t>
            </a:r>
            <a:endParaRPr lang="ru-RU" sz="20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BlueLinesSlaidPre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14338"/>
            <a:ext cx="9144000" cy="7072338"/>
          </a:xfrm>
          <a:prstGeom prst="rect">
            <a:avLst/>
          </a:prstGeom>
        </p:spPr>
      </p:pic>
      <p:pic>
        <p:nvPicPr>
          <p:cNvPr id="7" name="Рисунок 6" descr="yFTUowgeek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62" y="642918"/>
            <a:ext cx="7072362" cy="5676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1857356" y="285728"/>
            <a:ext cx="47149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Вязаная кофточка</a:t>
            </a:r>
            <a:endParaRPr lang="ru-RU" sz="20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BlueLinesSlaidPre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14338"/>
            <a:ext cx="9144000" cy="707233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71472" y="214290"/>
            <a:ext cx="81439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Дети с удовольствием и с гордостью за своих мамочек любуются выставкой!</a:t>
            </a:r>
          </a:p>
          <a:p>
            <a:pPr algn="ctr"/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Есть чему научиться!</a:t>
            </a:r>
          </a:p>
          <a:p>
            <a:endParaRPr lang="ru-RU" dirty="0"/>
          </a:p>
        </p:txBody>
      </p:sp>
      <p:pic>
        <p:nvPicPr>
          <p:cNvPr id="8" name="Рисунок 7" descr="5kS9jQB-tT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4484" y="1142984"/>
            <a:ext cx="7448497" cy="4429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BlueLinesSlaidPre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14338"/>
            <a:ext cx="9144000" cy="7072338"/>
          </a:xfrm>
          <a:prstGeom prst="rect">
            <a:avLst/>
          </a:prstGeom>
        </p:spPr>
      </p:pic>
      <p:pic>
        <p:nvPicPr>
          <p:cNvPr id="7" name="Рисунок 6" descr="2PF2cF2cFH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428604"/>
            <a:ext cx="8081305" cy="56436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BlueLinesSlaidPre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14338"/>
            <a:ext cx="9144000" cy="7072338"/>
          </a:xfrm>
          <a:prstGeom prst="rect">
            <a:avLst/>
          </a:prstGeom>
        </p:spPr>
      </p:pic>
      <p:pic>
        <p:nvPicPr>
          <p:cNvPr id="6" name="Рисунок 5" descr="T0CEgZs0nv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48" y="928670"/>
            <a:ext cx="7630083" cy="49689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BnX_iZNWDq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910" y="142852"/>
            <a:ext cx="7858180" cy="54024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571472" y="5715016"/>
            <a:ext cx="82153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Создание мини – музея в группе, безусловно послужит творческому единению родителей, воспитателей и детей.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BlueLinesSlaidPre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85786" y="714356"/>
            <a:ext cx="1714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Цель:</a:t>
            </a:r>
            <a:endParaRPr lang="ru-RU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00034" y="1571612"/>
            <a:ext cx="82153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Укрепление детско – родительских отношений, воспитание эмоциональной сферы,  воспитание уважения к труду мамы и бабушки.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BlueLinesSlaidPre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85786" y="428604"/>
            <a:ext cx="1925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Задачи:</a:t>
            </a:r>
            <a:endParaRPr lang="ru-RU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928662" y="200024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071538" y="928670"/>
            <a:ext cx="7572428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dirty="0" smtClean="0"/>
              <a:t>Вызывать чувство восхищения совершенством рукотворных предметов, созданных мамами и бабушками.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/>
              <a:t> </a:t>
            </a:r>
            <a:r>
              <a:rPr lang="ru-RU" sz="2400" dirty="0" smtClean="0"/>
              <a:t>Углублять представления о существенных характеристиках предметов, свойствах и качествах различных материалов.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/>
              <a:t> </a:t>
            </a:r>
            <a:r>
              <a:rPr lang="ru-RU" sz="2400" dirty="0" smtClean="0"/>
              <a:t>Расширять представления детей об истории создания предметов.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/>
              <a:t> </a:t>
            </a:r>
            <a:r>
              <a:rPr lang="ru-RU" sz="2400" dirty="0" smtClean="0"/>
              <a:t>Воспитывать бережное отношение к предметам рукотворного мира.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/>
              <a:t> </a:t>
            </a:r>
            <a:r>
              <a:rPr lang="ru-RU" sz="2400" dirty="0" smtClean="0"/>
              <a:t>Воспитывать чувство любви и уважения к маме и бабушке.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/>
              <a:t> </a:t>
            </a:r>
            <a:r>
              <a:rPr lang="ru-RU" sz="2400" dirty="0" smtClean="0"/>
              <a:t>Способствовать созданию семейных традиций, тёплых взаимоотношений в семье.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BlueLinesSlaidPre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14338"/>
            <a:ext cx="9144000" cy="7072338"/>
          </a:xfrm>
          <a:prstGeom prst="rect">
            <a:avLst/>
          </a:prstGeom>
        </p:spPr>
      </p:pic>
      <p:pic>
        <p:nvPicPr>
          <p:cNvPr id="8" name="Рисунок 7" descr="h9FJmkrunU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48" y="2571744"/>
            <a:ext cx="4541468" cy="37862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571472" y="285728"/>
            <a:ext cx="427384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Бывают руки непростые,</a:t>
            </a:r>
            <a:endParaRPr lang="ru-RU" sz="2400" dirty="0"/>
          </a:p>
          <a:p>
            <a:r>
              <a:rPr lang="ru-RU" sz="2400" b="1" dirty="0"/>
              <a:t>На вид, как все, - обычные.</a:t>
            </a:r>
          </a:p>
          <a:p>
            <a:r>
              <a:rPr lang="ru-RU" sz="2400" b="1" dirty="0"/>
              <a:t>Их называют золотые,</a:t>
            </a:r>
          </a:p>
          <a:p>
            <a:r>
              <a:rPr lang="ru-RU" sz="2400" b="1" dirty="0"/>
              <a:t>Они к труду привычные.</a:t>
            </a:r>
          </a:p>
          <a:p>
            <a:r>
              <a:rPr lang="ru-RU" sz="2400" b="1" dirty="0"/>
              <a:t>В них дело спорится умело -</a:t>
            </a:r>
          </a:p>
          <a:p>
            <a:r>
              <a:rPr lang="ru-RU" sz="2400" b="1" dirty="0"/>
              <a:t>Всё могут сделать, воссоздать.</a:t>
            </a:r>
          </a:p>
          <a:p>
            <a:r>
              <a:rPr lang="ru-RU" sz="2400" b="1" dirty="0"/>
              <a:t>С душой берутся, ловко, смело.</a:t>
            </a:r>
          </a:p>
          <a:p>
            <a:r>
              <a:rPr lang="ru-RU" sz="2400" b="1" dirty="0"/>
              <a:t>Таким не свойственно скучать.</a:t>
            </a:r>
            <a:endParaRPr lang="ru-RU" sz="2400" dirty="0"/>
          </a:p>
          <a:p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BlueLinesSlaidPre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14338"/>
            <a:ext cx="9144000" cy="7072338"/>
          </a:xfrm>
          <a:prstGeom prst="rect">
            <a:avLst/>
          </a:prstGeom>
        </p:spPr>
      </p:pic>
      <p:pic>
        <p:nvPicPr>
          <p:cNvPr id="6" name="Рисунок 5" descr="dk_muzei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463" y="285728"/>
            <a:ext cx="8094065" cy="59293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-1785981" y="12358751"/>
            <a:ext cx="11287204" cy="8956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  <a:p>
            <a:r>
              <a:rPr lang="ru-RU" dirty="0"/>
              <a:t>Ведь наши </a:t>
            </a:r>
            <a:r>
              <a:rPr lang="ru-RU" b="1" dirty="0"/>
              <a:t>мамы </a:t>
            </a:r>
            <a:r>
              <a:rPr lang="ru-RU" dirty="0"/>
              <a:t>не только самые красивые, добрые, ласковые и нежные, но они ещё и творческие люди и у них золотые руки! </a:t>
            </a:r>
          </a:p>
          <a:p>
            <a:r>
              <a:rPr lang="ru-RU" dirty="0"/>
              <a:t>Наши мамы и бабушки прекрасно вяжут, рисуют, вышивают, мастерят разные поделки из любых подручных материалов.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BlueLinesSlaidPre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14338"/>
            <a:ext cx="9144000" cy="7072338"/>
          </a:xfrm>
          <a:prstGeom prst="rect">
            <a:avLst/>
          </a:prstGeom>
        </p:spPr>
      </p:pic>
      <p:pic>
        <p:nvPicPr>
          <p:cNvPr id="6" name="Рисунок 5" descr="pdNwqgFutV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72" y="428604"/>
            <a:ext cx="7962424" cy="57467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BlueLinesSlaidPre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 descr="OxZ_86lMdQE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825" y="381000"/>
            <a:ext cx="8134350" cy="609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714349" y="5715016"/>
            <a:ext cx="77153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FFFF00"/>
                </a:solidFill>
              </a:rPr>
              <a:t>Наши</a:t>
            </a:r>
            <a:r>
              <a:rPr lang="ru-RU" sz="2000" dirty="0">
                <a:solidFill>
                  <a:srgbClr val="FFFF00"/>
                </a:solidFill>
              </a:rPr>
              <a:t> мамы и бабушки прекрасно вяжут, рисуют, вышивают, мастерят разные поделки из любых подручных материалов.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BlueLinesSlaidPre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14338"/>
            <a:ext cx="9144000" cy="7072338"/>
          </a:xfrm>
          <a:prstGeom prst="rect">
            <a:avLst/>
          </a:prstGeom>
        </p:spPr>
      </p:pic>
      <p:pic>
        <p:nvPicPr>
          <p:cNvPr id="6" name="Рисунок 5" descr="3Lv65M68ib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72" y="714356"/>
            <a:ext cx="2928958" cy="58326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eGCcpL7PbgU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6446" y="857232"/>
            <a:ext cx="2737911" cy="52149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resnovIj5-k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14678" y="4626840"/>
            <a:ext cx="3270891" cy="18025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1571604" y="142852"/>
            <a:ext cx="61436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Одежда для кукол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72133" y="2500306"/>
            <a:ext cx="642941" cy="258532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  <a:p>
            <a:r>
              <a:rPr lang="ru-RU" dirty="0"/>
              <a:t>Ведь наши </a:t>
            </a:r>
            <a:r>
              <a:rPr lang="ru-RU" b="1" dirty="0"/>
              <a:t>мамы </a:t>
            </a:r>
            <a:r>
              <a:rPr lang="ru-RU" dirty="0"/>
              <a:t>не только самые красивые, добрые, ласковые и нежные, но они ещё и творческие люди и у них золотые руки! </a:t>
            </a:r>
          </a:p>
          <a:p>
            <a:r>
              <a:rPr lang="ru-RU" dirty="0"/>
              <a:t>Наши мамы и бабушки прекрасно вяжут, рисуют, вышивают, мастерят разные поделки из любых подручных материалов.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BlueLinesSlaidPre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14338"/>
            <a:ext cx="9144000" cy="7072338"/>
          </a:xfrm>
          <a:prstGeom prst="rect">
            <a:avLst/>
          </a:prstGeom>
        </p:spPr>
      </p:pic>
      <p:pic>
        <p:nvPicPr>
          <p:cNvPr id="8" name="Рисунок 7" descr="fhGUSrJjnp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285728"/>
            <a:ext cx="4772031" cy="36471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285720" y="4500570"/>
            <a:ext cx="27146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Работы крючком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2" name="Рисунок 11" descr="fuAkL1Fdxw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2198" y="285728"/>
            <a:ext cx="2466459" cy="44291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ojgx4fdvpwQ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14612" y="3163378"/>
            <a:ext cx="3851583" cy="31945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</TotalTime>
  <Words>179</Words>
  <Application>Microsoft Office PowerPoint</Application>
  <PresentationFormat>Экран (4:3)</PresentationFormat>
  <Paragraphs>65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Сергей</dc:creator>
  <cp:lastModifiedBy>Сергей</cp:lastModifiedBy>
  <cp:revision>2</cp:revision>
  <dcterms:created xsi:type="dcterms:W3CDTF">2018-11-25T12:22:51Z</dcterms:created>
  <dcterms:modified xsi:type="dcterms:W3CDTF">2018-11-26T16:42:37Z</dcterms:modified>
</cp:coreProperties>
</file>