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ms-powerpoint.presentation.macroEnabled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7" r:id="rId10"/>
    <p:sldId id="270" r:id="rId11"/>
    <p:sldId id="269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65" r:id="rId20"/>
    <p:sldId id="278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F4652-4D5E-42FE-8B00-7C68BADBB6A5}" type="datetimeFigureOut">
              <a:rPr lang="ru-RU" smtClean="0"/>
              <a:pPr/>
              <a:t>15.03.2019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720C-E89B-4B3B-9AD5-B9C42DC419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F4652-4D5E-42FE-8B00-7C68BADBB6A5}" type="datetimeFigureOut">
              <a:rPr lang="ru-RU" smtClean="0"/>
              <a:pPr/>
              <a:t>15.03.2019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720C-E89B-4B3B-9AD5-B9C42DC419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F4652-4D5E-42FE-8B00-7C68BADBB6A5}" type="datetimeFigureOut">
              <a:rPr lang="ru-RU" smtClean="0"/>
              <a:pPr/>
              <a:t>15.03.2019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720C-E89B-4B3B-9AD5-B9C42DC419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F4652-4D5E-42FE-8B00-7C68BADBB6A5}" type="datetimeFigureOut">
              <a:rPr lang="ru-RU" smtClean="0"/>
              <a:pPr/>
              <a:t>15.03.2019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720C-E89B-4B3B-9AD5-B9C42DC419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F4652-4D5E-42FE-8B00-7C68BADBB6A5}" type="datetimeFigureOut">
              <a:rPr lang="ru-RU" smtClean="0"/>
              <a:pPr/>
              <a:t>15.03.2019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720C-E89B-4B3B-9AD5-B9C42DC419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F4652-4D5E-42FE-8B00-7C68BADBB6A5}" type="datetimeFigureOut">
              <a:rPr lang="ru-RU" smtClean="0"/>
              <a:pPr/>
              <a:t>15.03.2019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720C-E89B-4B3B-9AD5-B9C42DC419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F4652-4D5E-42FE-8B00-7C68BADBB6A5}" type="datetimeFigureOut">
              <a:rPr lang="ru-RU" smtClean="0"/>
              <a:pPr/>
              <a:t>15.03.2019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720C-E89B-4B3B-9AD5-B9C42DC419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F4652-4D5E-42FE-8B00-7C68BADBB6A5}" type="datetimeFigureOut">
              <a:rPr lang="ru-RU" smtClean="0"/>
              <a:pPr/>
              <a:t>15.03.2019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720C-E89B-4B3B-9AD5-B9C42DC419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F4652-4D5E-42FE-8B00-7C68BADBB6A5}" type="datetimeFigureOut">
              <a:rPr lang="ru-RU" smtClean="0"/>
              <a:pPr/>
              <a:t>15.03.2019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720C-E89B-4B3B-9AD5-B9C42DC419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F4652-4D5E-42FE-8B00-7C68BADBB6A5}" type="datetimeFigureOut">
              <a:rPr lang="ru-RU" smtClean="0"/>
              <a:pPr/>
              <a:t>15.03.2019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720C-E89B-4B3B-9AD5-B9C42DC419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F4652-4D5E-42FE-8B00-7C68BADBB6A5}" type="datetimeFigureOut">
              <a:rPr lang="ru-RU" smtClean="0"/>
              <a:pPr/>
              <a:t>15.03.2019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2D3720C-E89B-4B3B-9AD5-B9C42DC419B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59F4652-4D5E-42FE-8B00-7C68BADBB6A5}" type="datetimeFigureOut">
              <a:rPr lang="ru-RU" smtClean="0"/>
              <a:pPr/>
              <a:t>15.03.2019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2D3720C-E89B-4B3B-9AD5-B9C42DC419BC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0"/>
            <a:ext cx="7776864" cy="1080120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effectLst/>
              </a:rPr>
              <a:t>МБДОУ « Детский </a:t>
            </a:r>
            <a:r>
              <a:rPr lang="en-US" sz="3200" dirty="0" smtClean="0">
                <a:solidFill>
                  <a:schemeClr val="tx1"/>
                </a:solidFill>
                <a:effectLst/>
              </a:rPr>
              <a:t>c</a:t>
            </a:r>
            <a:r>
              <a:rPr lang="ru-RU" sz="3200" dirty="0" smtClean="0">
                <a:solidFill>
                  <a:schemeClr val="tx1"/>
                </a:solidFill>
                <a:effectLst/>
              </a:rPr>
              <a:t>ад</a:t>
            </a:r>
            <a:r>
              <a:rPr lang="en-US" sz="3200" dirty="0" smtClean="0">
                <a:solidFill>
                  <a:schemeClr val="tx1"/>
                </a:solidFill>
                <a:effectLst/>
              </a:rPr>
              <a:t> </a:t>
            </a:r>
            <a:r>
              <a:rPr lang="ru-RU" sz="3200" dirty="0" smtClean="0">
                <a:solidFill>
                  <a:schemeClr val="tx1"/>
                </a:solidFill>
                <a:effectLst/>
              </a:rPr>
              <a:t>№4</a:t>
            </a:r>
            <a:r>
              <a:rPr lang="en-US" sz="3200" dirty="0" smtClean="0">
                <a:solidFill>
                  <a:schemeClr val="tx1"/>
                </a:solidFill>
                <a:effectLst/>
              </a:rPr>
              <a:t>2</a:t>
            </a:r>
            <a:endParaRPr lang="ru-RU" sz="3200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1916832"/>
            <a:ext cx="7848872" cy="4680520"/>
          </a:xfrm>
        </p:spPr>
        <p:txBody>
          <a:bodyPr>
            <a:normAutofit fontScale="92500" lnSpcReduction="10000"/>
          </a:bodyPr>
          <a:lstStyle/>
          <a:p>
            <a:pPr algn="ctr"/>
            <a:endParaRPr lang="ru-RU" sz="4000" dirty="0" smtClean="0">
              <a:solidFill>
                <a:srgbClr val="FFFF00"/>
              </a:solidFill>
            </a:endParaRPr>
          </a:p>
          <a:p>
            <a:pPr algn="ctr"/>
            <a:r>
              <a:rPr lang="ru-RU" sz="4300" dirty="0" smtClean="0">
                <a:solidFill>
                  <a:srgbClr val="FFFF00"/>
                </a:solidFill>
              </a:rPr>
              <a:t>Краткосрочный проект на тему: «Мой Пушкин».</a:t>
            </a:r>
          </a:p>
          <a:p>
            <a:pPr algn="ctr"/>
            <a:endParaRPr lang="ru-RU" sz="4000" dirty="0">
              <a:solidFill>
                <a:schemeClr val="bg1"/>
              </a:solidFill>
            </a:endParaRPr>
          </a:p>
          <a:p>
            <a:endParaRPr lang="ru-RU" sz="4000" dirty="0" smtClean="0">
              <a:solidFill>
                <a:schemeClr val="bg1"/>
              </a:solidFill>
            </a:endParaRPr>
          </a:p>
          <a:p>
            <a:endParaRPr lang="ru-RU" sz="4000" dirty="0">
              <a:solidFill>
                <a:schemeClr val="bg1"/>
              </a:solidFill>
            </a:endParaRPr>
          </a:p>
          <a:p>
            <a:r>
              <a:rPr lang="ru-RU" sz="2400" b="1" dirty="0" smtClean="0"/>
              <a:t>Работу выполнила :</a:t>
            </a:r>
            <a:endParaRPr lang="ru-RU" sz="2400" b="1" dirty="0" smtClean="0"/>
          </a:p>
          <a:p>
            <a:r>
              <a:rPr lang="ru-RU" sz="2400" b="1" dirty="0" smtClean="0"/>
              <a:t>Бельдюгина Е. Н.</a:t>
            </a:r>
            <a:endParaRPr lang="ru-RU" sz="2400" b="1" dirty="0"/>
          </a:p>
          <a:p>
            <a:endParaRPr lang="ru-RU" sz="1600" dirty="0" smtClean="0"/>
          </a:p>
        </p:txBody>
      </p:sp>
    </p:spTree>
    <p:extLst>
      <p:ext uri="{BB962C8B-B14F-4D97-AF65-F5344CB8AC3E}">
        <p14:creationId xmlns:p14="http://schemas.microsoft.com/office/powerpoint/2010/main" xmlns="" val="2312996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468560" y="-1179512"/>
            <a:ext cx="10002188" cy="8037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26424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98995"/>
            <a:ext cx="9324528" cy="6993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63200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-99392"/>
            <a:ext cx="9276523" cy="6957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93974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2738" y="-9553"/>
            <a:ext cx="9156737" cy="6867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47259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8972" y="-14228"/>
            <a:ext cx="9162971" cy="6872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03240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0"/>
            <a:ext cx="9206233" cy="690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05804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80" y="-99392"/>
            <a:ext cx="5143500" cy="695739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27984" y="-74794"/>
            <a:ext cx="4716016" cy="6932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11375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7896"/>
            <a:ext cx="4716016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55976" y="20471"/>
            <a:ext cx="48318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52736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7896"/>
            <a:ext cx="9154528" cy="6865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67016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316736"/>
            <a:ext cx="7475168" cy="888128"/>
          </a:xfrm>
        </p:spPr>
        <p:txBody>
          <a:bodyPr/>
          <a:lstStyle/>
          <a:p>
            <a:r>
              <a:rPr lang="ru-RU" i="1" dirty="0">
                <a:effectLst/>
              </a:rPr>
              <a:t>Завершающий: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2420888"/>
            <a:ext cx="7907216" cy="2088232"/>
          </a:xfrm>
        </p:spPr>
        <p:txBody>
          <a:bodyPr/>
          <a:lstStyle/>
          <a:p>
            <a:pPr marL="342900" lvl="0" indent="-342900">
              <a:buFont typeface="Arial" pitchFamily="34" charset="0"/>
              <a:buChar char="•"/>
            </a:pPr>
            <a:r>
              <a:rPr lang="ru-RU" dirty="0"/>
              <a:t>Представление музея детям из других групп.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ru-RU" dirty="0"/>
              <a:t>Презентация своей работы.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19921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3568" y="1412776"/>
            <a:ext cx="8064896" cy="5112568"/>
          </a:xfrm>
        </p:spPr>
        <p:txBody>
          <a:bodyPr/>
          <a:lstStyle/>
          <a:p>
            <a:r>
              <a:rPr lang="ru-RU" sz="2800" b="1" i="1" dirty="0"/>
              <a:t>Вид проекта</a:t>
            </a:r>
            <a:r>
              <a:rPr lang="ru-RU" b="1" i="1" dirty="0"/>
              <a:t>:</a:t>
            </a:r>
            <a:r>
              <a:rPr lang="ru-RU" dirty="0"/>
              <a:t> исследовательско – </a:t>
            </a:r>
            <a:r>
              <a:rPr lang="ru-RU" sz="2400" dirty="0"/>
              <a:t>творческий</a:t>
            </a:r>
            <a:r>
              <a:rPr lang="ru-RU" sz="2400" dirty="0" smtClean="0"/>
              <a:t>.</a:t>
            </a:r>
          </a:p>
          <a:p>
            <a:endParaRPr lang="ru-RU" dirty="0"/>
          </a:p>
          <a:p>
            <a:r>
              <a:rPr lang="ru-RU" sz="2800" b="1" i="1" dirty="0"/>
              <a:t>Продолжительность</a:t>
            </a:r>
            <a:r>
              <a:rPr lang="ru-RU" b="1" i="1" dirty="0"/>
              <a:t>:</a:t>
            </a:r>
            <a:r>
              <a:rPr lang="ru-RU" dirty="0"/>
              <a:t> </a:t>
            </a:r>
            <a:r>
              <a:rPr lang="ru-RU" sz="2400" dirty="0"/>
              <a:t>3 недели</a:t>
            </a:r>
            <a:r>
              <a:rPr lang="ru-RU" sz="2400" dirty="0" smtClean="0"/>
              <a:t>.</a:t>
            </a:r>
          </a:p>
          <a:p>
            <a:endParaRPr lang="ru-RU" dirty="0"/>
          </a:p>
          <a:p>
            <a:r>
              <a:rPr lang="ru-RU" sz="2800" b="1" i="1" dirty="0"/>
              <a:t>Участники проекта:</a:t>
            </a:r>
            <a:endParaRPr lang="ru-RU" sz="2800" dirty="0"/>
          </a:p>
          <a:p>
            <a:pPr lvl="0"/>
            <a:r>
              <a:rPr lang="ru-RU" sz="2400" dirty="0"/>
              <a:t>дети подготовительной группы, воспитатели, родители, логопед, музыкальный руководитель.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74014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764704"/>
            <a:ext cx="7691192" cy="1584176"/>
          </a:xfrm>
        </p:spPr>
        <p:txBody>
          <a:bodyPr/>
          <a:lstStyle/>
          <a:p>
            <a:r>
              <a:rPr lang="ru-RU" dirty="0" smtClean="0"/>
              <a:t>Интервьюирование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9552" y="3140968"/>
            <a:ext cx="7763200" cy="1512168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Чтобы ты попросил у золотой рыбки?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22233658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20688"/>
            <a:ext cx="7691192" cy="1368152"/>
          </a:xfrm>
        </p:spPr>
        <p:txBody>
          <a:bodyPr/>
          <a:lstStyle/>
          <a:p>
            <a:r>
              <a:rPr lang="ru-RU" i="1" dirty="0">
                <a:effectLst/>
              </a:rPr>
              <a:t>Проблема: 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844824"/>
            <a:ext cx="8051232" cy="4608512"/>
          </a:xfrm>
        </p:spPr>
        <p:txBody>
          <a:bodyPr>
            <a:normAutofit fontScale="40000" lnSpcReduction="20000"/>
          </a:bodyPr>
          <a:lstStyle/>
          <a:p>
            <a:pPr marL="1143000" lvl="0" indent="-1143000">
              <a:buFont typeface="Arial" pitchFamily="34" charset="0"/>
              <a:buChar char="•"/>
            </a:pPr>
            <a:r>
              <a:rPr lang="ru-RU" sz="8600" dirty="0"/>
              <a:t>недостаточно высокий уровень читательского </a:t>
            </a:r>
            <a:r>
              <a:rPr lang="ru-RU" sz="8600" dirty="0" smtClean="0"/>
              <a:t>интереса у детей, </a:t>
            </a:r>
            <a:r>
              <a:rPr lang="ru-RU" sz="8600" dirty="0"/>
              <a:t>читательской культуры.</a:t>
            </a:r>
          </a:p>
          <a:p>
            <a:pPr marL="1143000" lvl="0" indent="-1143000">
              <a:buFont typeface="Arial" pitchFamily="34" charset="0"/>
              <a:buChar char="•"/>
            </a:pPr>
            <a:r>
              <a:rPr lang="ru-RU" sz="8600" dirty="0" smtClean="0"/>
              <a:t>Чтение </a:t>
            </a:r>
            <a:r>
              <a:rPr lang="ru-RU" sz="8600" dirty="0"/>
              <a:t>одних и тех же произведений («Сказка о рыбаке и рыбке», «Сказка о царе Салтане…»)и редкое обращение к другим сказкам и стихам.</a:t>
            </a:r>
          </a:p>
          <a:p>
            <a:pPr marL="342900" indent="-342900">
              <a:buFont typeface="Arial" pitchFamily="34" charset="0"/>
              <a:buChar char="•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30553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980728"/>
            <a:ext cx="7907216" cy="1698464"/>
          </a:xfrm>
        </p:spPr>
        <p:txBody>
          <a:bodyPr/>
          <a:lstStyle/>
          <a:p>
            <a:r>
              <a:rPr lang="ru-RU" i="1" dirty="0">
                <a:effectLst/>
              </a:rPr>
              <a:t>Цели: 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lvl="0"/>
            <a:r>
              <a:rPr lang="ru-RU" sz="2400" dirty="0"/>
              <a:t>Нравственно – эстетическое развитие детей через знакомство с творчеством А. С. Пушкина.</a:t>
            </a:r>
          </a:p>
          <a:p>
            <a:pPr lvl="0"/>
            <a:r>
              <a:rPr lang="ru-RU" sz="2400" dirty="0"/>
              <a:t>Создание условий для активного использования литературного опыта детей в их творческой деятельности.</a:t>
            </a:r>
          </a:p>
          <a:p>
            <a:r>
              <a:rPr lang="ru-RU" sz="2400" dirty="0"/>
              <a:t>Содействие гармонизации отношений между взрослыми и детьми</a:t>
            </a:r>
          </a:p>
        </p:txBody>
      </p:sp>
    </p:spTree>
    <p:extLst>
      <p:ext uri="{BB962C8B-B14F-4D97-AF65-F5344CB8AC3E}">
        <p14:creationId xmlns:p14="http://schemas.microsoft.com/office/powerpoint/2010/main" xmlns="" val="4193861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7772400" cy="1722496"/>
          </a:xfrm>
        </p:spPr>
        <p:txBody>
          <a:bodyPr/>
          <a:lstStyle/>
          <a:p>
            <a:r>
              <a:rPr lang="ru-RU" i="1" dirty="0">
                <a:effectLst/>
              </a:rPr>
              <a:t>Задачи: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1628800"/>
            <a:ext cx="7979224" cy="4869160"/>
          </a:xfrm>
        </p:spPr>
        <p:txBody>
          <a:bodyPr>
            <a:noAutofit/>
          </a:bodyPr>
          <a:lstStyle/>
          <a:p>
            <a:pPr marL="342900" lvl="0" indent="-342900">
              <a:buFont typeface="Arial" pitchFamily="34" charset="0"/>
              <a:buChar char="•"/>
            </a:pPr>
            <a:r>
              <a:rPr lang="ru-RU" sz="2000" dirty="0"/>
              <a:t>Способствовать приобщению детей к книге, воспитание грамотного читателя.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000" dirty="0" smtClean="0"/>
              <a:t>Прививать </a:t>
            </a:r>
            <a:r>
              <a:rPr lang="ru-RU" sz="2000" dirty="0"/>
              <a:t>любовь к родному языку, умение эмоционально воспринимать произведения русской классической литературы.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000" dirty="0"/>
              <a:t>Развивать устойчивый интерес к творчеству А. С. Пушкина.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000" dirty="0"/>
              <a:t>Получать радость от занятий чтением, испытывать потребность в нём.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000" dirty="0"/>
              <a:t>Поддерживать интерес к культуре, традициям и обычаям русских людей через произведения русских писателей.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000" dirty="0"/>
              <a:t>Способствовать повышению эффективности взаимодействия родителей и детей для воспитания у них нравственно – патриотических чувств.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/>
              <a:t>Создавать условия для приобщения детей к классической литературе, внедряя произведения Пушкина в самостоятельную творческую деятельность.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3657686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764704"/>
            <a:ext cx="7763200" cy="1224136"/>
          </a:xfrm>
        </p:spPr>
        <p:txBody>
          <a:bodyPr/>
          <a:lstStyle/>
          <a:p>
            <a:r>
              <a:rPr lang="ru-RU" sz="4000" i="1" dirty="0">
                <a:effectLst/>
              </a:rPr>
              <a:t>Предполагаемый результат:</a:t>
            </a:r>
            <a:r>
              <a:rPr lang="ru-RU" sz="4000" dirty="0">
                <a:effectLst/>
              </a:rPr>
              <a:t/>
            </a:r>
            <a:br>
              <a:rPr lang="ru-RU" sz="4000" dirty="0">
                <a:effectLst/>
              </a:rPr>
            </a:b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1412776"/>
            <a:ext cx="8123240" cy="5256584"/>
          </a:xfrm>
        </p:spPr>
        <p:txBody>
          <a:bodyPr>
            <a:normAutofit/>
          </a:bodyPr>
          <a:lstStyle/>
          <a:p>
            <a:pPr marL="342900" lvl="0" indent="-342900">
              <a:buFont typeface="Arial" pitchFamily="34" charset="0"/>
              <a:buChar char="•"/>
            </a:pPr>
            <a:r>
              <a:rPr lang="ru-RU" dirty="0"/>
              <a:t>Совершенствование у детей восприятия по линии всё большего осмысливания прослушанных рассказов, сказок, стихотворений, обогащение чувств.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ru-RU" dirty="0"/>
              <a:t>Развитие эмоциональной отзывчивости.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ru-RU" dirty="0"/>
              <a:t>Обогащение восприятия детьми художественной формы произведений, формирование внимания к выразительным средствам языка.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ru-RU" dirty="0"/>
              <a:t>Повышение интереса к произведениям А. С. Пушкина, активизация потребности к чтению, узнаванию нового.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dirty="0"/>
              <a:t>Расширение знаний о русской культуре, о быте и традициях русского народа, расширение кругозора, совершенствование социальных навыков поведения, умение преодолевать трудности в общении.</a:t>
            </a:r>
          </a:p>
        </p:txBody>
      </p:sp>
    </p:spTree>
    <p:extLst>
      <p:ext uri="{BB962C8B-B14F-4D97-AF65-F5344CB8AC3E}">
        <p14:creationId xmlns:p14="http://schemas.microsoft.com/office/powerpoint/2010/main" xmlns="" val="3170842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>
                <a:effectLst/>
              </a:rPr>
              <a:t>Подготовительный: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2060848"/>
            <a:ext cx="7979224" cy="4680520"/>
          </a:xfrm>
        </p:spPr>
        <p:txBody>
          <a:bodyPr>
            <a:normAutofit/>
          </a:bodyPr>
          <a:lstStyle/>
          <a:p>
            <a:pPr marL="342900" lvl="0" indent="-342900">
              <a:buFont typeface="Arial" pitchFamily="34" charset="0"/>
              <a:buChar char="•"/>
            </a:pPr>
            <a:r>
              <a:rPr lang="ru-RU" dirty="0"/>
              <a:t>Опрос родителей и детей о том, какие книги дома читают, есть ли в домашней библиотеке произведения А. С. Пушкина;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ru-RU" dirty="0"/>
              <a:t>Обсуждение проекта, выяснение возможностей, средств, необходимых для реализации проекта;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ru-RU" dirty="0"/>
              <a:t>Подбор методической, художественной литературы, иллюстративного, музыкального материала по теме проекта;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ru-RU" dirty="0"/>
              <a:t>Подбор материала для изобразительной и продуктивной деятельности;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ru-RU" dirty="0"/>
              <a:t>Подбор видеофильма о жизни и творчестве А. С. Пушкина.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ru-RU" dirty="0"/>
              <a:t>Взаимодействие с родителями: (подбор книг по творчеству Пушкина, изготовление поделок, рисование рисунков)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ru-RU" dirty="0"/>
              <a:t>Выбирали место для размещения музея.</a:t>
            </a:r>
          </a:p>
          <a:p>
            <a:pPr marL="342900" indent="-342900">
              <a:buFont typeface="Arial" pitchFamily="34" charset="0"/>
              <a:buChar char="•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05955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>
                <a:effectLst/>
              </a:rPr>
              <a:t>Деятельностный: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1916832"/>
            <a:ext cx="7907216" cy="4392488"/>
          </a:xfrm>
        </p:spPr>
        <p:txBody>
          <a:bodyPr>
            <a:normAutofit lnSpcReduction="10000"/>
          </a:bodyPr>
          <a:lstStyle/>
          <a:p>
            <a:pPr marL="342900" lvl="0" indent="-342900">
              <a:buFont typeface="Arial" pitchFamily="34" charset="0"/>
              <a:buChar char="•"/>
            </a:pPr>
            <a:r>
              <a:rPr lang="ru-RU" dirty="0"/>
              <a:t>Беседа о жизни  и творчестве А. С. Пушкина.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ru-RU" dirty="0"/>
              <a:t>Чтение сказок, стихов А. С. Пушкина.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ru-RU" dirty="0"/>
              <a:t>Рассматривание иллюстраций к сказкам Пушкина.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ru-RU" dirty="0"/>
              <a:t>Просмотр видеофильма о жизни и творчестве А. С. Пушкина.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ru-RU" dirty="0"/>
              <a:t>Совместное оформление выставки книг о Пушкине.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ru-RU" dirty="0"/>
              <a:t>Выставка детско – родительских рисунков и поделок по творчеству поэта.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ru-RU" dirty="0"/>
              <a:t>Слушание музыки: «Полёт шмеля» Н. А. Римский – Корсаков; «Бой  с коршуном» П. И. Чайковский, балет «Лебединое озеро».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ru-RU" dirty="0"/>
              <a:t>Съёмка видеоролика.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ru-RU" dirty="0"/>
              <a:t>Создание музея «Мой Пушкин».</a:t>
            </a:r>
          </a:p>
          <a:p>
            <a:pPr marL="342900" indent="-342900">
              <a:buFont typeface="Arial" pitchFamily="34" charset="0"/>
              <a:buChar char="•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02247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689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73643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323</TotalTime>
  <Words>528</Words>
  <Application>Microsoft Office PowerPoint</Application>
  <PresentationFormat>Экран (4:3)</PresentationFormat>
  <Paragraphs>58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Поток</vt:lpstr>
      <vt:lpstr>МБДОУ « Детский cад №42</vt:lpstr>
      <vt:lpstr>Слайд 2</vt:lpstr>
      <vt:lpstr>Проблема:  </vt:lpstr>
      <vt:lpstr>Цели:  </vt:lpstr>
      <vt:lpstr>Задачи: </vt:lpstr>
      <vt:lpstr>Предполагаемый результат: </vt:lpstr>
      <vt:lpstr>Подготовительный: </vt:lpstr>
      <vt:lpstr>Деятельностный: 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Завершающий: </vt:lpstr>
      <vt:lpstr>Интервьюирование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Леся</dc:creator>
  <cp:lastModifiedBy>Сергей</cp:lastModifiedBy>
  <cp:revision>19</cp:revision>
  <dcterms:created xsi:type="dcterms:W3CDTF">2013-10-22T18:37:41Z</dcterms:created>
  <dcterms:modified xsi:type="dcterms:W3CDTF">2019-03-15T16:05:04Z</dcterms:modified>
</cp:coreProperties>
</file>