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98" r:id="rId9"/>
    <p:sldId id="264" r:id="rId10"/>
    <p:sldId id="274" r:id="rId11"/>
    <p:sldId id="273" r:id="rId12"/>
    <p:sldId id="277" r:id="rId13"/>
    <p:sldId id="265" r:id="rId14"/>
    <p:sldId id="266" r:id="rId15"/>
    <p:sldId id="300" r:id="rId16"/>
    <p:sldId id="297" r:id="rId17"/>
    <p:sldId id="268" r:id="rId18"/>
    <p:sldId id="299" r:id="rId19"/>
    <p:sldId id="270" r:id="rId20"/>
    <p:sldId id="271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19BCD-C55D-479F-B59A-6BE45917481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66947-81D1-44C6-B154-4CED6F837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Руктовая</a:t>
            </a:r>
            <a:r>
              <a:rPr lang="ru-RU" dirty="0" smtClean="0"/>
              <a:t> карусель»;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66947-81D1-44C6-B154-4CED6F837EE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A680-BC36-404C-93B8-05C07EC206C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14D4-0F7D-41E5-8C91-1128E062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285992"/>
            <a:ext cx="86440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Проект :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+mj-lt"/>
              </a:rPr>
              <a:t>«Разговор о правильном питании».</a:t>
            </a:r>
            <a:endParaRPr lang="ru-RU" sz="5400" dirty="0" smtClean="0">
              <a:solidFill>
                <a:srgbClr val="7030A0"/>
              </a:solidFill>
              <a:latin typeface="+mj-lt"/>
            </a:endParaRPr>
          </a:p>
          <a:p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357166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МБДОУ «Детский сад №4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643306" y="514351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Воспитатель: Бельдюгина Е. Н.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06r303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9" y="366701"/>
            <a:ext cx="8676559" cy="617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ozdrDD3m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778674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Eq7Dzk6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863838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NuQl-MJY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778831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14285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Лепка</a:t>
            </a:r>
            <a:endParaRPr lang="ru-RU" sz="40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a0AlutwB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926" y="1357298"/>
            <a:ext cx="8476779" cy="449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v5Ce2v8c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90525"/>
            <a:ext cx="8629650" cy="607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42852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Мини -  музей «Ложечка точёная – вилка золочёная»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4282" y="1214422"/>
            <a:ext cx="300039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57554" y="1214422"/>
            <a:ext cx="279054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286512" y="1214422"/>
            <a:ext cx="263401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7158" y="3929066"/>
            <a:ext cx="286198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143372" y="4000504"/>
            <a:ext cx="378621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etsad42-sarov.ru/images/thumbnails/images/news/2019/puteshestvie_v_stranu_poleznyh_produktov/01-fill-180x135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385765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detsad42-sarov.ru/images/thumbnails/images/news/2019/puteshestvie_v_stranu_poleznyh_produktov/03-fill-180x135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6314" y="857232"/>
            <a:ext cx="392909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detsad42-sarov.ru/images/thumbnails/images/news/2019/puteshestvie_v_stranu_poleznyh_produktov/02-fill-180x135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714752"/>
            <a:ext cx="464347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Досуг: «Путешествие в страну полезных продуктов»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Дидактические игры:</a:t>
            </a:r>
          </a:p>
        </p:txBody>
      </p:sp>
      <p:pic>
        <p:nvPicPr>
          <p:cNvPr id="4" name="Рисунок 3" descr="0F9VRSUyw5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666088"/>
            <a:ext cx="3955857" cy="262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c4urkHng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642918"/>
            <a:ext cx="3714776" cy="300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NQuQpKgb1k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367782"/>
            <a:ext cx="4000528" cy="325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Qn1hLHTn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643314"/>
            <a:ext cx="3899906" cy="301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85728"/>
            <a:ext cx="542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Заключительный этап</a:t>
            </a:r>
            <a:endParaRPr lang="ru-RU" sz="4000" dirty="0"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500174"/>
            <a:ext cx="850112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Подведение итогов;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Оформление  стенгазеты;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Мероприятия с родителями: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Информация на стенде: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«Основные правила правильного питания»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Консультация: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«Здоровое питание – здоровый ребёнок»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50004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1285860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самого раннего детства у ребёнка формируются вкусовые пристрастия и привычки. В их формировании важнейшую роль играет семья. Именно в младшем возрасте важно сформировать у детей правильное представление о здоровом питании, способствовать пониманию того, что здоровое питание должно являться неотъемлемой частью повседневной жизни. Без преувеличения можно сказать, что правильное питание – это залог хорошего самочувствия, работоспособности, активной деятельности, отличного настроения, важнейшее и непременное условие нашего здоровья.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1643050"/>
            <a:ext cx="728667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Итогом прошедшего проекта стал досуг для детей 1 группы и 4 группы «Путешествие в страну полезных продуктов». В гости к ребятам приходила доктор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Витаминкина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", которая рассказала о пользе правильного питания. О том, что продукты могут быть как полезными, так и вредными. О том, где живут витамины. Ребята играли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/и "Что полезно для зубов", "Варим суп и компот", "Полезные и вредные продукты". Смотрели презентацию, развивающий мультфильм об овощах и фруктах. А Никита показал друзьям, как приготовить вкусный и полезный завтрак. Дети получили массу положительных эмоций, хорошее настроение, а самое главное - знания о вкусной и здоровой пище. В заключении доктор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Витаминкина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" угостила ребят витаминами - фруктами.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00042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Итог проекта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142852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Мини – музей «Золотые руки мам и бабушек»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" name="Рисунок 7" descr="OxZ_86lMdQ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5" y="857232"/>
            <a:ext cx="5308721" cy="404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EPpXBj0J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786054"/>
            <a:ext cx="5048255" cy="378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Фестиваль стихов «Зимняя сказка»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-Bi7pqd0YH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4019550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kCA2u0heNM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071810"/>
            <a:ext cx="5172075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Досуг «Любимые игрушки А. Л. </a:t>
            </a:r>
            <a:r>
              <a:rPr lang="ru-RU" sz="3600" b="1" dirty="0" err="1" smtClean="0">
                <a:solidFill>
                  <a:srgbClr val="7030A0"/>
                </a:solidFill>
                <a:latin typeface="+mj-lt"/>
              </a:rPr>
              <a:t>Барто</a:t>
            </a:r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»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" name="Рисунок 2" descr="qr2OByrfZYM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407196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jvcPKwltk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071810"/>
            <a:ext cx="435771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Подготовка к сказке «Репка»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500042"/>
            <a:ext cx="309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1285860"/>
            <a:ext cx="8072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Познакомить детей и родителей с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принципами организации правильного питания.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50004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57224" y="1142984"/>
            <a:ext cx="72152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Формировать элементарные представления детей и родителей о том, какие продукты наиболее полезны и необходимы детям каждый день для  роста и развития.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Воспитывать у детей и родителей сознательное отношение к выбору продуктов питания.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Развитие у детей познавательной активности, наблюдательности, любознательности, творческих способностей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44" y="2071678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1.Подготовительный.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Основной.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Заключительный.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428604"/>
            <a:ext cx="6215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+mj-lt"/>
              </a:rPr>
              <a:t>Подготовительный этап:</a:t>
            </a:r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071546"/>
            <a:ext cx="821537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Проведение опроса родителей, с целью получения информации об их отношении к здоровому питанию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Уточнить представления детей о полезных продуктах, витаминах, их значении для жизни человека;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Подготовить методическое обеспечение проекта;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  Разработка тематических занятий по теме проекта;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Изготовление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дидактических игр:  «Полезно - вредно, «Овощи», «Наши друзья -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витаминки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», «Что полезно и вредно для зубов»,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«Варим суп и компот»;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 Консультация для родителей «Здоровое питание дошкольника»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Подбор экспонатов для мини-музея « Ложечка точеная, вилка золоченая»;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Подбор сюжетно ролевых игр;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 Привлечение родителей в предстоящую деятельность;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  Подбор стихотворений о правильном питании витаминах;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  Подборка пальчиковых игр, </a:t>
            </a:r>
            <a:r>
              <a:rPr lang="ru-RU" sz="2000" dirty="0" err="1" smtClean="0">
                <a:cs typeface="Times New Roman" pitchFamily="18" charset="0"/>
              </a:rPr>
              <a:t>п</a:t>
            </a:r>
            <a:r>
              <a:rPr lang="ru-RU" sz="2000" dirty="0" smtClean="0">
                <a:cs typeface="Times New Roman" pitchFamily="18" charset="0"/>
              </a:rPr>
              <a:t>/и;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 Создание необходимых условий для реализации проекта.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Создание презентации «Правильное питание»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807249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Беседы: «Полезные витамины», «Овощи и фрукты – полезные продукты»;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Рассматривание иллюстраций фруктов (картинки, муляжи, оригинал);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Чтение и заучивание стихотворений о полезных продуктах и витаминах;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Использование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/и «Полезно и вредно», «Чудесный мешочек», «Узнай на вкус», «Вершки и корешки»;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Рисование: «Картофель и морковь», лепка: «Витамины на грядке», работа с трафаретами: «Раскрась любимые овощи и фрукты»;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Использование пальчиковой игры: «Мы капусту солим…»,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/и «Сбор урожая»,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/и «Фруктовая карусель»;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Чтение художественной литературы: «Маша обедает», «Волшебный огород», « Как капусту мы растили», «Спор овощей»;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Создание мини – музея «Ложечка точёная – вилка золочёная»;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Проведение досуга «Путешествие в страну полезных продуктов»;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8572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Основной этап</a:t>
            </a:r>
            <a:endParaRPr lang="ru-RU" sz="40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w_5THp_J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008143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MA06r3032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285860"/>
            <a:ext cx="469722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sdXyTZ5r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3947828" cy="592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214291"/>
            <a:ext cx="8572560" cy="984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Мы играем</a:t>
            </a:r>
            <a:endParaRPr lang="ru-RU" sz="4000" dirty="0" smtClean="0">
              <a:solidFill>
                <a:srgbClr val="7030A0"/>
              </a:solidFill>
              <a:latin typeface="+mj-lt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702</Words>
  <Application>Microsoft Office PowerPoint</Application>
  <PresentationFormat>Экран (4:3)</PresentationFormat>
  <Paragraphs>62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14</cp:revision>
  <dcterms:created xsi:type="dcterms:W3CDTF">2019-04-15T17:55:34Z</dcterms:created>
  <dcterms:modified xsi:type="dcterms:W3CDTF">2019-04-24T17:11:14Z</dcterms:modified>
</cp:coreProperties>
</file>