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64" r:id="rId5"/>
    <p:sldId id="265" r:id="rId6"/>
    <p:sldId id="266" r:id="rId7"/>
    <p:sldId id="267" r:id="rId8"/>
    <p:sldId id="259" r:id="rId9"/>
    <p:sldId id="261" r:id="rId10"/>
    <p:sldId id="260" r:id="rId11"/>
    <p:sldId id="258" r:id="rId12"/>
    <p:sldId id="263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764704"/>
            <a:ext cx="8352928" cy="10801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 smtClean="0">
                <a:solidFill>
                  <a:schemeClr val="accent5">
                    <a:lumMod val="50000"/>
                  </a:schemeClr>
                </a:solidFill>
              </a:rPr>
              <a:t>Герб семьи</a:t>
            </a:r>
            <a:endParaRPr lang="ru-RU" sz="8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6146" name="Picture 2" descr="http://planet-family.ru/upload/iblock/642/64250e246c8e44346b0b952795ec164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88840"/>
            <a:ext cx="4796457" cy="3528392"/>
          </a:xfrm>
          <a:prstGeom prst="rect">
            <a:avLst/>
          </a:prstGeom>
          <a:noFill/>
        </p:spPr>
      </p:pic>
      <p:pic>
        <p:nvPicPr>
          <p:cNvPr id="6148" name="Picture 4" descr="http://klassvyv.ucoz.net/ljhh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6672"/>
            <a:ext cx="1405960" cy="1656184"/>
          </a:xfrm>
          <a:prstGeom prst="rect">
            <a:avLst/>
          </a:prstGeom>
          <a:noFill/>
        </p:spPr>
      </p:pic>
      <p:pic>
        <p:nvPicPr>
          <p:cNvPr id="6156" name="Picture 12" descr="http://madou15.dou.tomsk.ru/wp-content/uploads/2014/10/muz-9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7288" y="332656"/>
            <a:ext cx="1836712" cy="1836712"/>
          </a:xfrm>
          <a:prstGeom prst="rect">
            <a:avLst/>
          </a:prstGeom>
          <a:noFill/>
        </p:spPr>
      </p:pic>
      <p:pic>
        <p:nvPicPr>
          <p:cNvPr id="6164" name="Picture 20" descr="http://tvoykonkurs.ru/posts/7/6862/14051/bb183af97eabc032a9dbf2dae69ad29b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0152" y="2636912"/>
            <a:ext cx="2520279" cy="3564794"/>
          </a:xfrm>
          <a:prstGeom prst="rect">
            <a:avLst/>
          </a:prstGeom>
          <a:noFill/>
          <a:ln w="38100">
            <a:solidFill>
              <a:schemeClr val="accent5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ÐÑÐ°ÑÐ¸Ð²ÑÐµ Ð´ÐµÐ²Ð¸Ð·Ñ ÑÐµÐ¼ÑÐ¸ Ð´Ð»Ñ ÑÐ°Ð¼Ð¸Ð»ÑÐ½Ð¾Ð³Ð¾ Ð³ÐµÑÐ±Ð° Ð² ÑÐºÐ¾Ð»Ñ Ð¸ Ð´ÐµÑÑÐºÐ¸Ð¹ ÑÐ°Ð´ Ð² ÑÑÐ¸ÑÐ°Ñ Ð¸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9089" y="548680"/>
            <a:ext cx="2673971" cy="3672408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</p:pic>
      <p:pic>
        <p:nvPicPr>
          <p:cNvPr id="3080" name="Picture 8" descr="http://4.bp.blogspot.com/-YS_IVh6ocdM/UyRC5Aewl4I/AAAAAAAAEjw/YI0jsLqmTEI/s1600/15032014169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548680"/>
            <a:ext cx="2605115" cy="3672408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</p:pic>
      <p:sp>
        <p:nvSpPr>
          <p:cNvPr id="9" name="Прямоугольник 8"/>
          <p:cNvSpPr/>
          <p:nvPr/>
        </p:nvSpPr>
        <p:spPr>
          <a:xfrm>
            <a:off x="-180528" y="4581128"/>
            <a:ext cx="9324528" cy="12241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Герб семьи нужно рисовать разными цветами, чтобы было красиво и ярко. Расскажите, чтобы вы нарисовали на гербе своей семьи.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3088" name="Picture 16" descr="http://radugakaluga.ru/wp-content/gallery/gerb-moej-semi/d0b3d0b5d180d0b1-d181d0b5d0bcd18cd0b8-d0bad180d0b0d0b2d187d0b5d0bdd0bad0b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548680"/>
            <a:ext cx="2754306" cy="3672408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4581128"/>
            <a:ext cx="8640960" cy="11521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</a:rPr>
              <a:t>     Герб может быть не только у семьи. Герб есть у каждой страны. Посмотрите на герб нашей страны – России.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5" name="Picture 4" descr="http://p.120-bal.ru/pars_docs/refs/16/15485/15485_html_1c7a9f0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332656"/>
            <a:ext cx="3384376" cy="4084592"/>
          </a:xfrm>
          <a:prstGeom prst="rect">
            <a:avLst/>
          </a:prstGeom>
          <a:noFill/>
          <a:ln w="28575">
            <a:solidFill>
              <a:schemeClr val="tx2">
                <a:lumMod val="50000"/>
              </a:schemeClr>
            </a:solidFill>
          </a:ln>
        </p:spPr>
      </p:pic>
      <p:pic>
        <p:nvPicPr>
          <p:cNvPr id="5126" name="Picture 6" descr="http://i3.fastpic.ru/big/2009/1023/fb/c7216a8123919a85c03724e07facdaf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32656"/>
            <a:ext cx="3960438" cy="3960439"/>
          </a:xfrm>
          <a:prstGeom prst="rect">
            <a:avLst/>
          </a:prstGeom>
          <a:noFill/>
          <a:ln w="28575">
            <a:solidFill>
              <a:schemeClr val="tx2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http://www.bankgorodov.ru/public/photos/coa/2376_bi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476672"/>
            <a:ext cx="5227234" cy="424847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0" y="4797152"/>
            <a:ext cx="9144000" cy="11521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Герб есть и у нашего города Саров. Но об этом мы узнаем позже, когда вы будете постарше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220072" y="692696"/>
            <a:ext cx="3744416" cy="388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ЗАГАДКА</a:t>
            </a:r>
          </a:p>
          <a:p>
            <a:pPr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У меня есть мама,</a:t>
            </a:r>
          </a:p>
          <a:p>
            <a:pPr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У меня есть папа,</a:t>
            </a:r>
          </a:p>
          <a:p>
            <a:pPr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У меня есть дедушка,</a:t>
            </a:r>
          </a:p>
          <a:p>
            <a:pPr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У меня есть бабушка,</a:t>
            </a:r>
          </a:p>
          <a:p>
            <a:pPr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У меня есть брат,</a:t>
            </a:r>
          </a:p>
          <a:p>
            <a:pPr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Ау них есть я.</a:t>
            </a:r>
          </a:p>
          <a:p>
            <a:pPr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Что это? </a:t>
            </a:r>
            <a:endParaRPr lang="ru-RU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9460" name="Picture 4" descr="https://ds04.infourok.ru/uploads/ex/007b/0002717a-26963427/hello_html_7cf00b4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08720"/>
            <a:ext cx="5166522" cy="43924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4653136"/>
            <a:ext cx="8568952" cy="11521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Семья – это люди, которые живут вместе. 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Это мама, папа, бабушка и дедушка, дети.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030" name="Picture 6" descr="http://pozdravtenas.ru/wp-content/uploads/2015/01/cooking_mama-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536" y="260648"/>
            <a:ext cx="2211227" cy="4006752"/>
          </a:xfrm>
          <a:prstGeom prst="rect">
            <a:avLst/>
          </a:prstGeom>
          <a:noFill/>
        </p:spPr>
      </p:pic>
      <p:pic>
        <p:nvPicPr>
          <p:cNvPr id="1032" name="Picture 8" descr="https://www.picpng.com/images/large/boy-adult-man-people-smiling-clipart-9655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548680"/>
            <a:ext cx="1836204" cy="3672408"/>
          </a:xfrm>
          <a:prstGeom prst="rect">
            <a:avLst/>
          </a:prstGeom>
          <a:noFill/>
        </p:spPr>
      </p:pic>
      <p:pic>
        <p:nvPicPr>
          <p:cNvPr id="1040" name="Picture 16" descr="https://3.bp.blogspot.com/-alRx26Cuea4/V3EJqZZACcI/AAAAAAAAoCg/EPoUDvXFkvYs9lVEyfNFOwkwHgym-Nl-QCLcB/s1600/personas-adulta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476672"/>
            <a:ext cx="2812993" cy="3744416"/>
          </a:xfrm>
          <a:prstGeom prst="rect">
            <a:avLst/>
          </a:prstGeom>
          <a:noFill/>
        </p:spPr>
      </p:pic>
      <p:pic>
        <p:nvPicPr>
          <p:cNvPr id="1042" name="Picture 18" descr="http://readchildren.ru/attachments/Image/lit_mast_4.PNG?template=generic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4208" y="1916832"/>
            <a:ext cx="2376264" cy="22921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4221088"/>
            <a:ext cx="8748464" cy="16561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Семьи бывают разные – большие и маленькие. 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В семье любят друг друга, помогают, жалеют, радуются и  грустят вместе.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21506" name="Picture 2" descr="https://ds04.infourok.ru/uploads/ex/09f9/00104a20-20191395/hello_html_mb750b1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620687"/>
            <a:ext cx="5112568" cy="3514891"/>
          </a:xfrm>
          <a:prstGeom prst="rect">
            <a:avLst/>
          </a:prstGeom>
          <a:noFill/>
        </p:spPr>
      </p:pic>
      <p:pic>
        <p:nvPicPr>
          <p:cNvPr id="21508" name="Picture 4" descr="http://www.eduportal44.ru/chuhloma/rodnik/1/SiteAssets/DocLib24/%D0%A1%D0%A2%D0%A0%D0%90%D0%9D%D0%98%D0%A6%D0%90%20%D0%A1%D0%A2%D0%90%D0%A0%D0%A8%D0%95%D0%93%D0%9E%20%D0%9C%D0%95%D0%A2%D0%9E%D0%94%D0%98%D0%A1%D0%A2%D0%90/107591203_5442371_2_1_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59624" y="764704"/>
            <a:ext cx="3384376" cy="3384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4941168"/>
            <a:ext cx="9144000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С мамой дети любят рисовать, петь песни, читать книги, делать поделки. А что вы любите делать с мамой?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22532" name="Picture 4" descr="http://arh-ladushki.ru/konsultacii/kon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404664"/>
            <a:ext cx="3024336" cy="2016224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</p:pic>
      <p:pic>
        <p:nvPicPr>
          <p:cNvPr id="22534" name="Picture 6" descr="https://www.syl.ru/misc/i/ai/346069/20352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2636912"/>
            <a:ext cx="3168352" cy="2157154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</p:pic>
      <p:pic>
        <p:nvPicPr>
          <p:cNvPr id="22536" name="Picture 8" descr="https://image.mel.fm/i/3/3CXTaFQYic/64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404664"/>
            <a:ext cx="3024336" cy="1983554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</p:pic>
      <p:pic>
        <p:nvPicPr>
          <p:cNvPr id="22538" name="Picture 10" descr="http://www.engels.me/images/novosti_2015/nov/181115_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2636912"/>
            <a:ext cx="3128437" cy="2088232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4653136"/>
            <a:ext cx="9540552" cy="11521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С папой дети любят гулять, ходить в поход, собирать конструктор, делать зарядку. 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Что вы любите делать с папой?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23554" name="Picture 2" descr="https://media.bobruisk.ru/imagecache/full/photos/2014/01/23/2_DSC_12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260648"/>
            <a:ext cx="2985661" cy="2232248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</p:pic>
      <p:pic>
        <p:nvPicPr>
          <p:cNvPr id="23556" name="Picture 4" descr="http://www.yamolodayamama.ru/wp-content/uploads/2010/11/dr_muz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88640"/>
            <a:ext cx="3024336" cy="2406135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</p:pic>
      <p:pic>
        <p:nvPicPr>
          <p:cNvPr id="23558" name="Picture 6" descr="http://statica2.detstvo.ru/foto/original/2009/06/11/e78ffb879e661045134bba33f1387f4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2636912"/>
            <a:ext cx="2664296" cy="1998222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4941168"/>
            <a:ext cx="9144000" cy="9361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О любимых занятиях семьи можно нарисовать рисунок. Это будет называться гербом семьи.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24580" name="Picture 4" descr="http://youpainter.ru/sites/default/files/styles/painting_page/public/users/stanislav_serotetto/stanislav_serotetto_otlichnaya_rybalka.jpg?itok=ovzP_QV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8640"/>
            <a:ext cx="3024336" cy="2198079"/>
          </a:xfrm>
          <a:prstGeom prst="rect">
            <a:avLst/>
          </a:prstGeom>
          <a:noFill/>
          <a:ln w="28575">
            <a:solidFill>
              <a:schemeClr val="accent5">
                <a:lumMod val="50000"/>
              </a:schemeClr>
            </a:solidFill>
          </a:ln>
        </p:spPr>
      </p:pic>
      <p:pic>
        <p:nvPicPr>
          <p:cNvPr id="24581" name="Picture 5" descr="C:\Users\элком\Desktop\Газета\Осень\Семья\chidren_1920_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188640"/>
            <a:ext cx="2952328" cy="2204864"/>
          </a:xfrm>
          <a:prstGeom prst="rect">
            <a:avLst/>
          </a:prstGeom>
          <a:noFill/>
          <a:ln w="28575">
            <a:solidFill>
              <a:schemeClr val="accent5">
                <a:lumMod val="50000"/>
              </a:schemeClr>
            </a:solidFill>
          </a:ln>
        </p:spPr>
      </p:pic>
      <p:pic>
        <p:nvPicPr>
          <p:cNvPr id="24583" name="Picture 7" descr="http://vorokovka-school.gbu.su/wp-content/uploads/sites/163/2017/03/dsc0819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2564904"/>
            <a:ext cx="3341853" cy="2343213"/>
          </a:xfrm>
          <a:prstGeom prst="rect">
            <a:avLst/>
          </a:prstGeom>
          <a:noFill/>
          <a:ln w="28575">
            <a:solidFill>
              <a:schemeClr val="accent5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4" name="Picture 8" descr="http://fb.ru/misc/i/gallery/42390/15324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260648"/>
            <a:ext cx="5472608" cy="4620445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0" y="4941168"/>
            <a:ext cx="9144000" cy="9361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Герб может быть разной формы. Посмотрите какие формы герба были раньше у рыцарей и королей. 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332656"/>
            <a:ext cx="1872208" cy="172819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3131840" y="332656"/>
            <a:ext cx="1872208" cy="194421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Равнобедренный треугольник 3"/>
          <p:cNvSpPr/>
          <p:nvPr/>
        </p:nvSpPr>
        <p:spPr>
          <a:xfrm>
            <a:off x="683568" y="2420888"/>
            <a:ext cx="1656184" cy="2016224"/>
          </a:xfrm>
          <a:prstGeom prst="triangl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644008" y="2492896"/>
            <a:ext cx="2952328" cy="172819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 rot="16200000">
            <a:off x="6503640" y="-302840"/>
            <a:ext cx="1609328" cy="302433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4797152"/>
            <a:ext cx="8748464" cy="10801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А можно придумать свою форму. Давайте вспомним, какие фигуры мы знаем. 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1199</TotalTime>
  <Words>236</Words>
  <Application>Microsoft Office PowerPoint</Application>
  <PresentationFormat>Экран (4:3)</PresentationFormat>
  <Paragraphs>23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элком</dc:creator>
  <cp:lastModifiedBy>элком</cp:lastModifiedBy>
  <cp:revision>35</cp:revision>
  <dcterms:created xsi:type="dcterms:W3CDTF">2018-11-10T18:18:51Z</dcterms:created>
  <dcterms:modified xsi:type="dcterms:W3CDTF">2018-11-11T14:29:14Z</dcterms:modified>
</cp:coreProperties>
</file>