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6" r:id="rId3"/>
    <p:sldId id="257" r:id="rId4"/>
    <p:sldId id="258" r:id="rId5"/>
    <p:sldId id="261" r:id="rId6"/>
    <p:sldId id="262" r:id="rId7"/>
    <p:sldId id="263" r:id="rId8"/>
    <p:sldId id="264" r:id="rId9"/>
    <p:sldId id="268" r:id="rId10"/>
    <p:sldId id="269" r:id="rId11"/>
    <p:sldId id="272" r:id="rId12"/>
    <p:sldId id="271" r:id="rId13"/>
    <p:sldId id="270" r:id="rId14"/>
    <p:sldId id="273" r:id="rId15"/>
    <p:sldId id="274" r:id="rId16"/>
    <p:sldId id="275" r:id="rId17"/>
    <p:sldId id="280" r:id="rId18"/>
    <p:sldId id="276" r:id="rId19"/>
    <p:sldId id="278" r:id="rId20"/>
    <p:sldId id="277" r:id="rId21"/>
    <p:sldId id="281" r:id="rId22"/>
    <p:sldId id="282" r:id="rId23"/>
    <p:sldId id="285" r:id="rId24"/>
    <p:sldId id="284" r:id="rId25"/>
    <p:sldId id="283" r:id="rId26"/>
    <p:sldId id="286" r:id="rId27"/>
    <p:sldId id="287" r:id="rId28"/>
    <p:sldId id="288" r:id="rId29"/>
    <p:sldId id="289" r:id="rId30"/>
    <p:sldId id="290" r:id="rId31"/>
    <p:sldId id="291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C8BA9-3DD4-4FD3-8F84-39E3838D0FD7}" type="datetimeFigureOut">
              <a:rPr lang="ru-RU" smtClean="0"/>
              <a:pPr/>
              <a:t>18.05.2022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C2037-B5B0-4873-A80F-24FA0FE265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C8BA9-3DD4-4FD3-8F84-39E3838D0FD7}" type="datetimeFigureOut">
              <a:rPr lang="ru-RU" smtClean="0"/>
              <a:pPr/>
              <a:t>18.05.2022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C2037-B5B0-4873-A80F-24FA0FE265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C8BA9-3DD4-4FD3-8F84-39E3838D0FD7}" type="datetimeFigureOut">
              <a:rPr lang="ru-RU" smtClean="0"/>
              <a:pPr/>
              <a:t>18.05.2022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C2037-B5B0-4873-A80F-24FA0FE265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C8BA9-3DD4-4FD3-8F84-39E3838D0FD7}" type="datetimeFigureOut">
              <a:rPr lang="ru-RU" smtClean="0"/>
              <a:pPr/>
              <a:t>18.05.2022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C2037-B5B0-4873-A80F-24FA0FE265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C8BA9-3DD4-4FD3-8F84-39E3838D0FD7}" type="datetimeFigureOut">
              <a:rPr lang="ru-RU" smtClean="0"/>
              <a:pPr/>
              <a:t>18.05.2022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C2037-B5B0-4873-A80F-24FA0FE265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C8BA9-3DD4-4FD3-8F84-39E3838D0FD7}" type="datetimeFigureOut">
              <a:rPr lang="ru-RU" smtClean="0"/>
              <a:pPr/>
              <a:t>18.05.2022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C2037-B5B0-4873-A80F-24FA0FE265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C8BA9-3DD4-4FD3-8F84-39E3838D0FD7}" type="datetimeFigureOut">
              <a:rPr lang="ru-RU" smtClean="0"/>
              <a:pPr/>
              <a:t>18.05.2022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C2037-B5B0-4873-A80F-24FA0FE265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C8BA9-3DD4-4FD3-8F84-39E3838D0FD7}" type="datetimeFigureOut">
              <a:rPr lang="ru-RU" smtClean="0"/>
              <a:pPr/>
              <a:t>18.05.2022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C2037-B5B0-4873-A80F-24FA0FE265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C8BA9-3DD4-4FD3-8F84-39E3838D0FD7}" type="datetimeFigureOut">
              <a:rPr lang="ru-RU" smtClean="0"/>
              <a:pPr/>
              <a:t>18.05.2022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C2037-B5B0-4873-A80F-24FA0FE265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C8BA9-3DD4-4FD3-8F84-39E3838D0FD7}" type="datetimeFigureOut">
              <a:rPr lang="ru-RU" smtClean="0"/>
              <a:pPr/>
              <a:t>18.05.2022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C2037-B5B0-4873-A80F-24FA0FE265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C8BA9-3DD4-4FD3-8F84-39E3838D0FD7}" type="datetimeFigureOut">
              <a:rPr lang="ru-RU" smtClean="0"/>
              <a:pPr/>
              <a:t>18.05.2022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C2037-B5B0-4873-A80F-24FA0FE265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BC8BA9-3DD4-4FD3-8F84-39E3838D0FD7}" type="datetimeFigureOut">
              <a:rPr lang="ru-RU" smtClean="0"/>
              <a:pPr/>
              <a:t>18.05.2022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CC2037-B5B0-4873-A80F-24FA0FE2654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44" y="1"/>
            <a:ext cx="8786874" cy="1428736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Каталог экспонатов мини – музея </a:t>
            </a:r>
            <a:br>
              <a:rPr lang="ru-RU" sz="2800" b="1" dirty="0" smtClean="0">
                <a:solidFill>
                  <a:srgbClr val="C00000"/>
                </a:solidFill>
              </a:rPr>
            </a:br>
            <a:r>
              <a:rPr lang="ru-RU" sz="2800" b="1" dirty="0" smtClean="0">
                <a:solidFill>
                  <a:srgbClr val="C00000"/>
                </a:solidFill>
              </a:rPr>
              <a:t>«6 июня День рождение  А. С. Пушкина»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4" name="Рисунок 3" descr="AV1pc4M-J9VAq8Do3fULapz-SadkihbfStt1Q6b0nyHvKGNhJVtzE5jAggJcdax2BLoH4PP9bKDb4FtMFTAA6Vv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1357298"/>
            <a:ext cx="8072494" cy="52864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OcQjEKqAHZP2C3344bRgOCRtzxyMLwXIV5apYsURaD9K5LamYA6jVj9-HIsM61AVNXhFNun3RwP2IqmURU3P1Am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1214422"/>
            <a:ext cx="7358114" cy="528641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57290" y="285728"/>
            <a:ext cx="6286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Аппликация «Царевна – лебедь»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7Czx5XtyUhQC9P4VB1u22QHp3SVEkHLeYZj-I0ZqDTPNKTCm07_H0ij-ny8mAzsMkw8_qXIP3MUuNivYRqZIxcfX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1214422"/>
            <a:ext cx="8072494" cy="54249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214414" y="214290"/>
            <a:ext cx="7215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Поделка «Золотая рыбка»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8lDMwb7N1ywEsL7a6Jd0WH5ZGkP8V0Yb7-uCxCw7qXchC_WOFHRFfuwj3uilFqu2BnKvns_AJffdwU1NQSQSVAfW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348" y="1357298"/>
            <a:ext cx="7286676" cy="5072098"/>
          </a:xfrm>
        </p:spPr>
      </p:pic>
      <p:sp>
        <p:nvSpPr>
          <p:cNvPr id="5" name="TextBox 4"/>
          <p:cNvSpPr txBox="1"/>
          <p:nvPr/>
        </p:nvSpPr>
        <p:spPr>
          <a:xfrm>
            <a:off x="1285852" y="500042"/>
            <a:ext cx="6572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Поделка к «Сказке о царе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Салтане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9aBdaYE3bkxJM0xQau4hru8yASEKYMvxo6TPsF8oWxSwBMCO2HqNb57bSnGTzIIs2tveZqENyrw2hpasO_0d_IVd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571480"/>
            <a:ext cx="4414988" cy="5857916"/>
          </a:xfrm>
        </p:spPr>
      </p:pic>
      <p:sp>
        <p:nvSpPr>
          <p:cNvPr id="5" name="TextBox 4"/>
          <p:cNvSpPr txBox="1"/>
          <p:nvPr/>
        </p:nvSpPr>
        <p:spPr>
          <a:xfrm>
            <a:off x="4929191" y="1785926"/>
            <a:ext cx="36433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Объёмная аппликация из пластилина «Лукоморье»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48gYWsZ6qh5IjynAE7WshI4cvNSI-VwAZnSRXjfBrPEGn2pDXSYic6yQpIvCUBkju5-5MI5Hm1N2mbBlZzmwLzw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214290"/>
            <a:ext cx="4469679" cy="635050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72066" y="785794"/>
            <a:ext cx="40719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«Сказка о рыбаке и рыбке»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(работа из соленого теста)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by_XzN4by0RxX_2wSOwxBHVrPC_FVCw8ze4-V351HK6rnZyZgDn9GhkdaQq2sRJCEoOl6Ad2utTifhDCcPPz_Sa-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214290"/>
            <a:ext cx="4750395" cy="64236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72133" y="1071546"/>
            <a:ext cx="29289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Статуэтка 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«Пушкин за столом»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l3-g3OKXQClJ389fr1bSXO3r_YpUC4UFlxU1J4vldkV9HbKiwViHOzFxzUESU4Lvq5j34OiwuFZQ_aYKQRXsiN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5" y="233772"/>
            <a:ext cx="4357718" cy="63384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86380" y="92867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643438" y="1928802"/>
            <a:ext cx="41434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Александр Сергеевич Пушкин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LBhP8J6CRL4FSIvkTVHn2BI9qTS2MQ3gse7nYgf68R86RIB-sxIameg6ikM3QGM-EvmSereFuxfczICMHES-Rsu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147571"/>
            <a:ext cx="5143536" cy="63205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86446" y="785794"/>
            <a:ext cx="29090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«Дядька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Черномор</a:t>
            </a:r>
            <a:r>
              <a:rPr lang="ru-RU" dirty="0" smtClean="0"/>
              <a:t>»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Jlyfj-ZBhwlal7tsE0hzKplHiB8I-E15TTaIZPSB1-AlvAhPo6h0VhP6E9T0yAKtLX6vmOPoGnnUoJtuBxEt4Wh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285728"/>
            <a:ext cx="2812880" cy="60007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86116" y="642918"/>
            <a:ext cx="564360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cap="all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ДЕРЕВО ИЗ СКАЗКИ </a:t>
            </a:r>
          </a:p>
          <a:p>
            <a:pPr algn="ctr"/>
            <a:r>
              <a:rPr lang="ru-RU" sz="2400" cap="all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"У ЛУКОМОРЬЯ ДУБ ЗЕЛЁНЫЙ" </a:t>
            </a:r>
          </a:p>
          <a:p>
            <a:pPr algn="ctr"/>
            <a:r>
              <a:rPr lang="ru-RU" sz="2000" cap="all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(из поэмы «Руслан и Людмила)</a:t>
            </a:r>
            <a:endParaRPr lang="ru-RU" sz="2000" cap="all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jW8E9H77IVTCMUUh_bsl0uL2NIkjtpaf3q0OmJK2cDfJI7W92obky28qYPswmpaWWZPdzdm6pS38ZYJfMox-MfQ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214290"/>
            <a:ext cx="5696608" cy="62865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43636" y="785794"/>
            <a:ext cx="27146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Аппликация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А. С. Пушкин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Eov01K9JAb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L4Z2JMN3RzjqERu95I0otwEMntXN738FIwRv6EEWt88ZtZW9_AXcvAtCr_wfsEqdc_Qq00MF5Sp-2419WNvz_MW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928670"/>
            <a:ext cx="7990968" cy="567691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85918" y="357166"/>
            <a:ext cx="5715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Комплекты открыток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NSFpzaJtQYnPQqSAOnqm5d4Q1sL6S9ENd2No0uqqR-fB5-IberTyf6s6_nj6iwdATyB7BQZrkiLIBJcbu3Zc3eb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1142984"/>
            <a:ext cx="8226567" cy="54675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8596" y="428604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+mj-lt"/>
              </a:rPr>
              <a:t>Поделка из пластилина «Белочка» из сказки «О царе </a:t>
            </a:r>
            <a:r>
              <a:rPr lang="ru-RU" sz="2400" dirty="0" err="1" smtClean="0">
                <a:solidFill>
                  <a:srgbClr val="002060"/>
                </a:solidFill>
                <a:latin typeface="+mj-lt"/>
              </a:rPr>
              <a:t>Салтане</a:t>
            </a:r>
            <a:r>
              <a:rPr lang="ru-RU" sz="2400" dirty="0" smtClean="0">
                <a:solidFill>
                  <a:srgbClr val="002060"/>
                </a:solidFill>
                <a:latin typeface="+mj-lt"/>
              </a:rPr>
              <a:t>»</a:t>
            </a:r>
            <a:endParaRPr lang="ru-RU" sz="2400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0ebbUyiNc5QQb9qppuAV8lJmt1H7OpQiUueH5QoI4FcNz0LdDRHCzq_lqFl8u2Gw7wqxt94w5T8R3e37ccRr5QN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3438" y="1142984"/>
            <a:ext cx="4279563" cy="5500726"/>
          </a:xfrm>
          <a:prstGeom prst="rect">
            <a:avLst/>
          </a:prstGeom>
        </p:spPr>
      </p:pic>
      <p:pic>
        <p:nvPicPr>
          <p:cNvPr id="4" name="Рисунок 3" descr="pjeq2ffuhUKZdpusaeAYmfl5cvLEGrJrVbilnRfz7nd5QHoJ0E2oseKXAb8yeQL17erUAmAfEd6K5ImeSyq7W78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285728"/>
            <a:ext cx="4532473" cy="621508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500694" y="214290"/>
            <a:ext cx="30131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err="1" smtClean="0">
                <a:solidFill>
                  <a:srgbClr val="002060"/>
                </a:solidFill>
              </a:rPr>
              <a:t>Лэпбук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«Мой Пушкин»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WnqNRO6frnBZvFtU0Qj405K4MG-m4U_kkyV2PqF8NZEtppj7z4_XJZEjrfYWZ9HmwBFK_QsOlPEYz9zqCNmX8wU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1214422"/>
            <a:ext cx="8501122" cy="535986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71538" y="500042"/>
            <a:ext cx="70009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Рисунки по сказкам А. С. Пушкина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q3sH8x15XcnLou9CjkAKSnKKxsTd0L1P_Be7Ehjwf0qjexjeSuS32sZSAnhfp4yozOShMBC9tPp86KWKDBq7xkt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214290"/>
            <a:ext cx="4007229" cy="6401514"/>
          </a:xfrm>
          <a:prstGeom prst="rect">
            <a:avLst/>
          </a:prstGeom>
        </p:spPr>
      </p:pic>
      <p:pic>
        <p:nvPicPr>
          <p:cNvPr id="5" name="Рисунок 4" descr="Vf8gdBI4xn2mWUb0mmE28psJObjdPjbkJi47gyY1GiJQRt4JtrDUGEAmTHysgaqLM7vnTp8s-tsnG22yzxzXKhe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562" y="1928802"/>
            <a:ext cx="4071966" cy="46944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86314" y="714356"/>
            <a:ext cx="30815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Ёлочные игрушки «</a:t>
            </a:r>
            <a:r>
              <a:rPr lang="ru-RU" dirty="0" err="1" smtClean="0"/>
              <a:t>Ариэль</a:t>
            </a:r>
            <a:r>
              <a:rPr lang="ru-RU" dirty="0" smtClean="0"/>
              <a:t>»: </a:t>
            </a:r>
          </a:p>
          <a:p>
            <a:r>
              <a:rPr lang="ru-RU" dirty="0" smtClean="0"/>
              <a:t>(Царь </a:t>
            </a:r>
            <a:r>
              <a:rPr lang="ru-RU" dirty="0" err="1" smtClean="0"/>
              <a:t>Салтан</a:t>
            </a:r>
            <a:r>
              <a:rPr lang="ru-RU" dirty="0" smtClean="0"/>
              <a:t>, золотая рыбка)</a:t>
            </a:r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bjust_pushkin_lfz_farfor_biskvit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285728"/>
            <a:ext cx="5186980" cy="617737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643571" y="500042"/>
            <a:ext cx="285752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Бюст А. С. Пушкина(бисквит – неглазированный фарфор)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Первомайский фарфоровый завод, с. Песчаное – на – Волге 1937г. – столетие  со дня смерти Пушкина.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В селе Песчаное родилась прабабушка Насти </a:t>
            </a:r>
            <a:r>
              <a:rPr lang="ru-RU" dirty="0" err="1" smtClean="0">
                <a:solidFill>
                  <a:srgbClr val="002060"/>
                </a:solidFill>
              </a:rPr>
              <a:t>Колпаковой</a:t>
            </a:r>
            <a:r>
              <a:rPr lang="ru-RU" dirty="0" smtClean="0">
                <a:solidFill>
                  <a:srgbClr val="002060"/>
                </a:solidFill>
              </a:rPr>
              <a:t>, воспитанницы подготовительной группы 11.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UE2psBPSIIF_AUMlFs8Uuh4Q_mVvIjfnsEa1EEF_8gHXiDLhuw1fN9GI8fJ4NQfq_Ed0Eqf6SzID920BaMaEVg-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357166"/>
            <a:ext cx="3657397" cy="613858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29256" y="107154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500562" y="1071546"/>
            <a:ext cx="337688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«Чудо – белка»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«</a:t>
            </a:r>
            <a:r>
              <a:rPr lang="ru-RU" sz="2400" dirty="0" err="1" smtClean="0">
                <a:solidFill>
                  <a:srgbClr val="002060"/>
                </a:solidFill>
              </a:rPr>
              <a:t>Сказкао</a:t>
            </a:r>
            <a:r>
              <a:rPr lang="ru-RU" sz="2400" dirty="0" smtClean="0">
                <a:solidFill>
                  <a:srgbClr val="002060"/>
                </a:solidFill>
              </a:rPr>
              <a:t> Царе </a:t>
            </a:r>
            <a:r>
              <a:rPr lang="ru-RU" sz="2400" dirty="0" err="1" smtClean="0">
                <a:solidFill>
                  <a:srgbClr val="002060"/>
                </a:solidFill>
              </a:rPr>
              <a:t>Салтане</a:t>
            </a:r>
            <a:r>
              <a:rPr lang="ru-RU" sz="2400" dirty="0" smtClean="0">
                <a:solidFill>
                  <a:srgbClr val="002060"/>
                </a:solidFill>
              </a:rPr>
              <a:t>»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Qd7ZKx2S7GkjMHjP2vizh1BiXIyi9CrNL3B0kp2nLcATOoNwZgq3J39ELBkODN_yhZWNKFGj9lF-OYoN4L8NT6c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723492"/>
            <a:ext cx="8245785" cy="584875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57290" y="285728"/>
            <a:ext cx="70009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Аппликация «Золотая рыбка»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w0g91Udcvs3MSnYUt6AooVTXBUO9WXLI66vkMSX4H9MHQdvW0rxL7zXHA6AApBiWMWeLlkDAb8uJssYeg0Ljb1n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933963"/>
            <a:ext cx="8715404" cy="592403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14414" y="357166"/>
            <a:ext cx="67866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Фантики от шоколадок по сказкам Пушкина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Yn4OZ9KOBEKJwXPBlRdM_Ck6-FHG-mV7Sxo4YTY-QenPzgrLRT23Oz5PfzSemdLt7_oQWbG-mgE4MpuGMTqjdDR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500042"/>
            <a:ext cx="3000396" cy="61436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43306" y="785794"/>
            <a:ext cx="36433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«Дядька </a:t>
            </a:r>
            <a:r>
              <a:rPr lang="ru-RU" sz="2400" dirty="0" err="1" smtClean="0">
                <a:solidFill>
                  <a:srgbClr val="002060"/>
                </a:solidFill>
              </a:rPr>
              <a:t>Черномор</a:t>
            </a:r>
            <a:r>
              <a:rPr lang="ru-RU" sz="2400" dirty="0" smtClean="0">
                <a:solidFill>
                  <a:srgbClr val="002060"/>
                </a:solidFill>
              </a:rPr>
              <a:t>»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ds05.infourok.ru/uploads/ex/0d41/0009d140-922e26dd/hello_html_m2260ab6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4378" y="-1"/>
            <a:ext cx="9358378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QvKUxTFazSZAezfcFdTv2OcBhVsce__WSJ_E75rpnJ-fAiLR5QwYNnxp0IKxtJxLPTe1RH6q2l3hJlQUeT7_7rq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43342"/>
            <a:ext cx="9144000" cy="7001342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_QvSSTXMukpTSHWPrU4d-8mjNfoNaazxi6X8b6LfvI2e5VS97mGQCCEpZ_NNmlm_c5LDCZJ84IldOFAHGN3PrK8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02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0034" y="142852"/>
            <a:ext cx="80724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Перечень экспонатов:</a:t>
            </a:r>
            <a:endParaRPr lang="ru-RU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9MkNVj29emiouvgUmOEB9ElXaZFIsZnGAyk6PTNcbAMYCZny9kJTH3hUW03gCnxJ-W5IvJkqA5M8rT_EST50c2m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714356"/>
            <a:ext cx="4857784" cy="566023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0" y="1285861"/>
            <a:ext cx="44291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Портрет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Александра Сергеевича Пушкина, нарисованный акварелью.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STUPOA8lSQxHwvdAxY6zKstrq7pwSTB8uyrCDrWd_lt7zwLeSjcN99ZCuK1SBiuktkBq_PbHeiH50u3nLRdTt6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357166"/>
            <a:ext cx="4766981" cy="622979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72066" y="1643050"/>
            <a:ext cx="40719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Портрет А. С. Пушкина, нарисованный карандашом.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j8KUGn98Rngf_euvt6Z1wlvtdlZlYlqdYDfiS_W1skSLo6KZjzNKGj8Bz1rmrDyMvusOmtQMnH-aWp0E2qZUuTIQ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428604"/>
            <a:ext cx="4572032" cy="58579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29190" y="1000109"/>
            <a:ext cx="39290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Произведения 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А. С. Пушкина 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_dea6e37494f7f92795fc1224a174d96b_141668667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1285860"/>
            <a:ext cx="3229605" cy="45720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00100" y="142852"/>
            <a:ext cx="7929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Сказки А. С. Пушкина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d09e604d092bc8dad4f1a752e2217de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868" y="642918"/>
            <a:ext cx="2794635" cy="3429000"/>
          </a:xfrm>
          <a:prstGeom prst="rect">
            <a:avLst/>
          </a:prstGeom>
        </p:spPr>
      </p:pic>
      <p:pic>
        <p:nvPicPr>
          <p:cNvPr id="7" name="Рисунок 6" descr="29cfb305b439f2e029669b537ff4ac2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29388" y="642918"/>
            <a:ext cx="2499616" cy="3429024"/>
          </a:xfrm>
          <a:prstGeom prst="rect">
            <a:avLst/>
          </a:prstGeom>
        </p:spPr>
      </p:pic>
      <p:pic>
        <p:nvPicPr>
          <p:cNvPr id="8" name="Рисунок 7" descr="Сказка_о_золотом_петушке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57620" y="4286256"/>
            <a:ext cx="1816702" cy="2269061"/>
          </a:xfrm>
          <a:prstGeom prst="rect">
            <a:avLst/>
          </a:prstGeom>
        </p:spPr>
      </p:pic>
      <p:pic>
        <p:nvPicPr>
          <p:cNvPr id="9" name="Рисунок 8" descr="d119495bebf7c84ea37afb0d9d02955c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857885" y="4122558"/>
            <a:ext cx="2286016" cy="252112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WnqNRO6frnBZvFtU0Qj405K4MG-m4U_kkyV2PqF8NZEtppj7z4_XJZEjrfYWZ9HmwBFK_QsOlPEYz9zqCNmX8wU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428604"/>
            <a:ext cx="3305175" cy="61912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14810" y="785794"/>
            <a:ext cx="48017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Модульное оригами 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«Царевна – лебедь»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408</TotalTime>
  <Words>222</Words>
  <Application>Microsoft Office PowerPoint</Application>
  <PresentationFormat>Экран (4:3)</PresentationFormat>
  <Paragraphs>40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Каталог экспонатов мини – музея  «6 июня День рождение  А. С. Пушкина»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HP</dc:creator>
  <cp:lastModifiedBy>Пользователь</cp:lastModifiedBy>
  <cp:revision>25</cp:revision>
  <dcterms:created xsi:type="dcterms:W3CDTF">2022-03-17T20:14:34Z</dcterms:created>
  <dcterms:modified xsi:type="dcterms:W3CDTF">2022-05-18T19:49:45Z</dcterms:modified>
</cp:coreProperties>
</file>