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9" r:id="rId6"/>
    <p:sldId id="264" r:id="rId7"/>
    <p:sldId id="263" r:id="rId8"/>
    <p:sldId id="25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1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0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1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0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0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7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7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1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9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5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1567-C8F5-4157-8A9B-08F34970F1A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6BC4-004F-48AE-B834-8C036DB39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3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88;&#1075;&#1077;&#1081;\Desktop\&#1055;&#1088;&#1072;&#1074;&#1080;&#1083;&#1100;&#1085;&#1086;&#1077;%20&#1087;&#1080;&#1090;&#1072;&#1085;&#1080;&#1077;%20(1)\&#1055;&#1088;&#1072;&#1074;&#1080;&#1083;&#1100;&#1085;&#1086;&#1077;%20&#1087;&#1080;&#1090;&#1072;&#1085;&#1080;&#1077;\&#1055;&#1077;&#1089;&#1077;&#1085;&#1082;&#1072;%20&#1087;&#1088;&#1086;%20&#1086;&#1074;&#1086;&#1097;&#1080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88;&#1075;&#1077;&#1081;\Desktop\&#1055;&#1088;&#1072;&#1074;&#1080;&#1083;&#1100;&#1085;&#1086;&#1077;%20&#1087;&#1080;&#1090;&#1072;&#1085;&#1080;&#1077;%20(1)\&#1055;&#1088;&#1072;&#1074;&#1080;&#1083;&#1100;&#1085;&#1086;&#1077;%20&#1087;&#1080;&#1090;&#1072;&#1085;&#1080;&#1077;\&#1042;&#1080;&#1090;&#1072;&#1084;&#1080;&#1085;&#1099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88;&#1075;&#1077;&#1081;\Desktop\&#1055;&#1088;&#1072;&#1074;&#1080;&#1083;&#1100;&#1085;&#1086;&#1077;%20&#1087;&#1080;&#1090;&#1072;&#1085;&#1080;&#1077;%20(1)\&#1055;&#1088;&#1072;&#1074;&#1080;&#1083;&#1100;&#1085;&#1086;&#1077;%20&#1087;&#1080;&#1090;&#1072;&#1085;&#1080;&#1077;\&#1042;&#1088;&#1077;&#1076;&#1085;&#1099;&#1077;%20&#1087;&#1088;&#1086;&#1076;&#1091;&#1082;&#1090;&#1099;.mp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apenik.ru/dizain/dev_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1554173" cy="2664296"/>
          </a:xfrm>
          <a:prstGeom prst="rect">
            <a:avLst/>
          </a:prstGeom>
          <a:noFill/>
        </p:spPr>
      </p:pic>
      <p:pic>
        <p:nvPicPr>
          <p:cNvPr id="5124" name="Picture 4" descr="http://tapenik.ru/dizain/boy_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04664"/>
            <a:ext cx="1319881" cy="29249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643998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Виртуальная экскурсия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на тему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«Правильное питание»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uzobox.ru/wp-content/uploads/2018/01/7d7d1-mannaya-kasha-s-fruk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456384" cy="230668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Picture 4" descr="http://ubestphoto.ru/img/retsepti-vkusnih-dieticheskih-supov-s-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240360" cy="243027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6" descr="https://maisondebonbons-92.webself.net/file/si62685/371636-svetik-fi926090x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3312368" cy="238490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373216"/>
            <a:ext cx="828092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Для того чтобы быть здоровым, бодрым, человеку  надо кушать каждый день еду. Нужно есть не менее 4 раз в день. Это завтрак, обед, полдник и ужин.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https://c.wallhere.com/photos/d6/77/vegetables_useful_basket_assorted-598528.jpg!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80928"/>
            <a:ext cx="3313713" cy="232572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373216"/>
            <a:ext cx="828092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Нужно стараться есть только полезные продукты.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Тогда человек будет здоровый и красивый. Посмотрите на картинки и скажите, какие продукты полезные?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s://look.com.ua/pic/201209/1600x1200/look.com.ua-35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400267" cy="1800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00" name="Picture 4" descr="http://www.oagb.ru/data/textimages/PICS2016_2/7ae780ea4a4dd9bf895c6278f612a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4664"/>
            <a:ext cx="2617856" cy="172819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02" name="Picture 6" descr="https://www.agrobase.ru/uploads/publications/2016/09/30/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8570" y="476672"/>
            <a:ext cx="2765107" cy="172819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04" name="Picture 8" descr="https://osteokeen.ru/wp-content/uploads/2017/12/riba-i-mya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2780928"/>
            <a:ext cx="2896411" cy="19442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06" name="Picture 10" descr="https://affirmativhealth.com/wp-content/uploads/2017/03/nuts-768x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804932"/>
            <a:ext cx="2916323" cy="19442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08" name="Picture 12" descr="https://avatars.mds.yandex.net/get-marketpic/229624/market_Iy-arwGe0Ni-vpzIzHbv7g/or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852936"/>
            <a:ext cx="2104129" cy="19442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сенка про овощ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8168569" cy="45948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373216"/>
            <a:ext cx="828092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Давайте послушаем песенку про овощи. Будьте внимательны! Скажите про какие овощи поется в песенки? 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</a:rPr>
              <a:t>Что полезного из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них можно приготовить?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www.studiogiammarini.com/odontoiatria/images/prevenzione/piram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514148" cy="475400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5229200"/>
            <a:ext cx="828092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Все продукты, которые ест человек, располагаются в пирамиде здорового питания.  Чем выше  расположены продукты, тем они менее полезные. Назовите полезные продукты?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373216"/>
            <a:ext cx="828092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полезных продуктах много разных витаминов. Давайте посмотрим мультик про витамины. Скажите. Что такое витамины?</a:t>
            </a:r>
            <a:endParaRPr lang="ru-RU" dirty="0"/>
          </a:p>
        </p:txBody>
      </p:sp>
      <p:pic>
        <p:nvPicPr>
          <p:cNvPr id="3" name="Витамин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679287" cy="487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редные продукт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13435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373216"/>
            <a:ext cx="828092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Но кроме полезных продуктов, встречаются и вредные. Давайте узнаем, что это за продукты и чем они опасны для человека.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8998"/>
            <a:ext cx="838202" cy="713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3" y="2492895"/>
            <a:ext cx="815605" cy="713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91" y="3789040"/>
            <a:ext cx="361541" cy="546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8421"/>
            <a:ext cx="1418878" cy="914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83661"/>
            <a:ext cx="1008112" cy="694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56" y="4373225"/>
            <a:ext cx="585154" cy="1001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92" y="3933056"/>
            <a:ext cx="1080692" cy="8803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5194">
            <a:off x="6799255" y="3830764"/>
            <a:ext cx="567541" cy="971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72" y="3555352"/>
            <a:ext cx="1152128" cy="716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26" y="2492896"/>
            <a:ext cx="1496997" cy="997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78" y="4316326"/>
            <a:ext cx="1019478" cy="6327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1538"/>
            <a:ext cx="838202" cy="8382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86" y="3328421"/>
            <a:ext cx="1080120" cy="6318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45742">
            <a:off x="6665860" y="2572642"/>
            <a:ext cx="585307" cy="7891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51">
            <a:off x="7033584" y="3485885"/>
            <a:ext cx="898452" cy="4139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3841">
            <a:off x="38228" y="2381441"/>
            <a:ext cx="936104" cy="9361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43" y="1780943"/>
            <a:ext cx="1091613" cy="6549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67" y="4316326"/>
            <a:ext cx="1127623" cy="7016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57" y="2492896"/>
            <a:ext cx="1146567" cy="7643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6" y="1354382"/>
            <a:ext cx="752755" cy="8531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3" t="13546" r="27249" b="21351"/>
          <a:stretch/>
        </p:blipFill>
        <p:spPr>
          <a:xfrm>
            <a:off x="5003940" y="5017958"/>
            <a:ext cx="1944324" cy="18400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18210" r="28084" b="19913"/>
          <a:stretch/>
        </p:blipFill>
        <p:spPr>
          <a:xfrm flipH="1">
            <a:off x="1782468" y="4725142"/>
            <a:ext cx="2125681" cy="20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265E-6 L 0.22188 0.26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13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11404E-7 L 0.52257 0.36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18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232E-6 L 0.37413 0.17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8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8189E-7 L 0.15868 0.231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11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4811E-7 L -0.4566 0.210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10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8496E-6 L -0.64514 0.072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7" y="3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08027E-6 L 0.08264 0.198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9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36942E-6 L -0.1092 0.154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7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12445E-6 L -0.68108 0.244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12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3366E-6 L 0.01893 0.378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8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21698E-6 L -0.21077 0.1080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5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68332E-7 L 0.5842 0.071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1" y="3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65325E-6 L 0.07222 0.293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146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4629E-6 L -0.4342 0.37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18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3241E-6 L -0.10833 0.2521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2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11404E-7 L 0.26354 0.3992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9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819E-6 L -0.58507 0.517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53" y="25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755E-6 L 0.1618 0.102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5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4488E-6 L -0.25139 0.364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8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8473E-6 L 0.13437 0.5549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27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tudiogiammarini.com/odontoiatria/images/prevenzione/piram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2756220" cy="23762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6630" name="Picture 6" descr="http://lusana.ru/files/5787/573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332656"/>
            <a:ext cx="3166509" cy="23762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6634" name="Picture 10" descr="https://pitaniedetyam.ru/images/mozhno/vrednye-produkty-dlya-det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24944"/>
            <a:ext cx="4147661" cy="25922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5661248"/>
            <a:ext cx="8964488" cy="1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Давайте вспомним, о чем мы сегодня с вами говорили? Что нового узнали?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173</Words>
  <Application>Microsoft Office PowerPoint</Application>
  <PresentationFormat>Экран (4:3)</PresentationFormat>
  <Paragraphs>11</Paragraphs>
  <Slides>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Пегова Елена Олеговна</dc:creator>
  <cp:lastModifiedBy>Пользователь Windows</cp:lastModifiedBy>
  <cp:revision>19</cp:revision>
  <dcterms:created xsi:type="dcterms:W3CDTF">2018-12-10T09:33:15Z</dcterms:created>
  <dcterms:modified xsi:type="dcterms:W3CDTF">2019-12-09T12:15:56Z</dcterms:modified>
</cp:coreProperties>
</file>